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er6.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2.xml" ContentType="application/vnd.openxmlformats-officedocument.wordprocessingml.footer+xml"/>
  <Override PartName="/word/footer1.xml" ContentType="application/vnd.openxmlformats-officedocument.wordprocessingml.footer+xml"/>
  <Override PartName="/word/header1.xml" ContentType="application/vnd.openxmlformats-officedocument.wordprocessingml.header+xml"/>
  <Override PartName="/word/header3.xml" ContentType="application/vnd.openxmlformats-officedocument.wordprocessingml.header+xml"/>
  <Override PartName="/word/footer7.xml" ContentType="application/vnd.openxmlformats-officedocument.wordprocessingml.footer+xml"/>
  <Override PartName="/word/endnotes.xml" ContentType="application/vnd.openxmlformats-officedocument.wordprocessingml.endnotes+xml"/>
  <Override PartName="/word/footnotes.xml" ContentType="application/vnd.openxmlformats-officedocument.wordprocessingml.footnotes+xml"/>
  <Override PartName="/word/theme/theme1.xml" ContentType="application/vnd.openxmlformats-officedocument.theme+xml"/>
  <Override PartName="/word/glossary/document.xml" ContentType="application/vnd.openxmlformats-officedocument.wordprocessingml.document.glossary+xml"/>
  <Override PartName="/word/glossary/settings.xml" ContentType="application/vnd.openxmlformats-officedocument.wordprocessingml.settings+xml"/>
  <Override PartName="/word/settings.xml" ContentType="application/vnd.openxmlformats-officedocument.wordprocessingml.settings+xml"/>
  <Override PartName="/word/styles.xml" ContentType="application/vnd.openxmlformats-officedocument.wordprocessingml.styles+xml"/>
  <Override PartName="/docProps/custom.xml" ContentType="application/vnd.openxmlformats-officedocument.custom-properties+xml"/>
  <Override PartName="/docProps/app.xml" ContentType="application/vnd.openxmlformats-officedocument.extended-properties+xml"/>
  <Override PartName="/customXml/itemProps1.xml" ContentType="application/vnd.openxmlformats-officedocument.customXmlProperties+xml"/>
  <Override PartName="/word/numbering.xml" ContentType="application/vnd.openxmlformats-officedocument.wordprocessingml.numbering+xml"/>
  <Override PartName="/word/glossary/fontTable.xml" ContentType="application/vnd.openxmlformats-officedocument.wordprocessingml.fontTable+xml"/>
  <Override PartName="/word/webSettings.xml" ContentType="application/vnd.openxmlformats-officedocument.wordprocessingml.webSettings+xml"/>
  <Override PartName="/word/fontTable.xml" ContentType="application/vnd.openxmlformats-officedocument.wordprocessingml.fontTable+xml"/>
  <Override PartName="/word/glossary/styles.xml" ContentType="application/vnd.openxmlformats-officedocument.wordprocessingml.styles+xml"/>
  <Override PartName="/word/glossary/webSettings.xml" ContentType="application/vnd.openxmlformats-officedocument.wordprocessingml.webSettings+xml"/>
  <Override PartName="/docProps/core.xml" ContentType="application/vnd.openxmlformats-package.core-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rsidR="00C40206" w:rsidRPr="00DC0F5B" w:rsidRDefault="004B76E4" w:rsidP="00C40206">
      <w:pPr>
        <w:spacing w:before="46" w:after="0" w:line="240" w:lineRule="auto"/>
        <w:ind w:left="3132" w:right="-430" w:hanging="162"/>
        <w:rPr>
          <w:rFonts w:ascii="Arial" w:eastAsia="Arial" w:hAnsi="Arial" w:cs="Arial"/>
          <w:sz w:val="48"/>
          <w:szCs w:val="48"/>
        </w:rPr>
      </w:pPr>
      <w:bookmarkStart w:id="0" w:name="_GoBack"/>
      <w:bookmarkEnd w:id="0"/>
      <w:r>
        <w:rPr>
          <w:rFonts w:ascii="Arial" w:hAnsi="Arial" w:cs="Arial"/>
          <w:noProof/>
        </w:rPr>
        <w:pict>
          <v:group id="_x0000_s1532" style="position:absolute;left:0;text-align:left;margin-left:-12.85pt;margin-top:-5.2pt;width:484.7pt;height:677.1pt;z-index:-251578880" coordorigin="483,856" coordsize="9694,13542">
            <v:group id="_x0000_s1533" style="position:absolute;left:490;top:863;width:9679;height:13535" coordorigin="670,883" coordsize="9679,13535">
              <v:shape id="_x0000_s1534" style="position:absolute;left:670;top:883;width:9679;height:13535" coordorigin="670,883" coordsize="9679,13535" path="m670,14418r9680,l10350,883r-9680,l670,14418xe" filled="f" strokecolor="#231f20">
                <v:path arrowok="t"/>
              </v:shape>
            </v:group>
            <v:group id="_x0000_s1535" style="position:absolute;left:483;top:856;width:9694;height:853" coordorigin="663,876" coordsize="9694,853">
              <v:shape id="_x0000_s1536" style="position:absolute;left:663;top:876;width:9694;height:853" coordorigin="663,876" coordsize="9694,853" path="m663,1728r9694,l10357,876r-9694,l663,1728e" fillcolor="#231f20" stroked="f">
                <v:path arrowok="t"/>
              </v:shape>
            </v:group>
            <v:group id="_x0000_s1537" style="position:absolute;left:1752;top:1020;width:1663;height:492" coordorigin="1932,1040" coordsize="1663,492">
              <v:shape id="_x0000_s1538" style="position:absolute;left:1932;top:1040;width:1663;height:492" coordorigin="1932,1040" coordsize="1663,492" path="m1932,1532r1664,l3596,1040r-1664,l1932,1532e" fillcolor="#231f20" stroked="f">
                <v:path arrowok="t"/>
              </v:shape>
            </v:group>
            <v:group id="_x0000_s1539" style="position:absolute;left:2332;top:1174;width:289;height:284" coordorigin="2512,1194" coordsize="289,284">
              <v:shape id="_x0000_s1540" style="position:absolute;left:2512;top:1194;width:289;height:284" coordorigin="2512,1194" coordsize="289,284" path="m2602,1230r-81,l2533,1230r13,7l2552,1270r,153l2548,1450r-12,14l2513,1469r,9l2644,1478r-18,-12l2608,1456r-5,-19l2611,1256r15,-12l2602,1244r,-14e" stroked="f">
                <v:path arrowok="t"/>
              </v:shape>
              <v:shape id="_x0000_s1541" style="position:absolute;left:2512;top:1194;width:289;height:284" coordorigin="2512,1194" coordsize="289,284" path="m2752,1231r-68,l2701,1243r8,19l2712,1288r,139l2705,1454r-13,12l2673,1469r,9l2801,1478r-20,-13l2767,1452r-3,-24l2761,1255r-9,-24e" stroked="f">
                <v:path arrowok="t"/>
              </v:shape>
              <v:shape id="_x0000_s1542" style="position:absolute;left:2512;top:1194;width:289;height:284" coordorigin="2512,1194" coordsize="289,284" path="m2688,1194r-69,35l2602,1244r24,l2642,1236r19,-4l2684,1231r68,l2751,1230r-13,-18l2722,1202r-17,-6l2688,1194e" stroked="f">
                <v:path arrowok="t"/>
              </v:shape>
              <v:shape id="_x0000_s1543" style="position:absolute;left:2512;top:1194;width:289;height:284" coordorigin="2512,1194" coordsize="289,284" path="m2602,1196r-14,2l2569,1204r-19,7l2531,1217r-19,5l2512,1233r3,-2l2521,1230r81,l2602,1196e" stroked="f">
                <v:path arrowok="t"/>
              </v:shape>
            </v:group>
            <v:group id="_x0000_s1544" style="position:absolute;left:2636;top:1175;width:243;height:288" coordorigin="2816,1195" coordsize="243,288">
              <v:shape id="_x0000_s1545" style="position:absolute;left:2816;top:1195;width:243;height:288" coordorigin="2816,1195" coordsize="243,288" path="m2959,1195r-76,18l2838,1256r-22,75l2817,1361r21,71l2898,1480r20,4l2950,1481r27,-8l3000,1461r19,-14l3025,1440r-48,l2957,1439r-66,-31l2862,1342r-4,-33l3050,1307r-3,-19l2860,1288r8,-29l2879,1238r14,-13l2910,1218r102,l2998,1208r-19,-8l2959,1195e" stroked="f">
                <v:path arrowok="t"/>
              </v:shape>
              <v:shape id="_x0000_s1546" style="position:absolute;left:2816;top:1195;width:243;height:288" coordorigin="2816,1195" coordsize="243,288" path="m3052,1377r-53,55l2977,1440r48,l3034,1431r11,-16l3054,1401r5,-12l3052,1377e" stroked="f">
                <v:path arrowok="t"/>
              </v:shape>
              <v:shape id="_x0000_s1547" style="position:absolute;left:2816;top:1195;width:243;height:288" coordorigin="2816,1195" coordsize="243,288" path="m3012,1218r-102,l2942,1222r21,10l2976,1247r7,17l2986,1282r-126,6l3047,1288r-1,-9l3038,1255r-11,-20l3014,1219r-2,-1e" stroked="f">
                <v:path arrowok="t"/>
              </v:shape>
            </v:group>
            <v:group id="_x0000_s1548" style="position:absolute;left:1765;top:1251;width:338;height:109" coordorigin="1945,1271" coordsize="338,109">
              <v:shape id="_x0000_s1549" style="position:absolute;left:1945;top:1271;width:338;height:109" coordorigin="1945,1271" coordsize="338,109" path="m2085,1271r-80,13l1947,1317r-2,11l1948,1336r74,34l2107,1379r34,1l2170,1378r72,-17l2283,1326r,-3l2227,1286r-76,-12l2085,1271e" stroked="f">
                <v:path arrowok="t"/>
              </v:shape>
            </v:group>
            <v:group id="_x0000_s1550" style="position:absolute;left:2015;top:1151;width:265;height:78" coordorigin="2195,1171" coordsize="265,78">
              <v:shape id="_x0000_s1551" style="position:absolute;left:2195;top:1171;width:265;height:78" coordorigin="2195,1171" coordsize="265,78" path="m2298,1171r-74,15l2195,1213r4,7l2263,1244r92,6l2384,1247r62,-19l2460,1210r-1,-2l2391,1177r-93,-6e" stroked="f">
                <v:path arrowok="t"/>
              </v:shape>
            </v:group>
            <v:group id="_x0000_s1552" style="position:absolute;left:2206;top:1071;width:215;height:57" coordorigin="2386,1091" coordsize="215,57">
              <v:shape id="_x0000_s1553" style="position:absolute;left:2386;top:1091;width:215;height:57" coordorigin="2386,1091" coordsize="215,57" path="m2472,1091r-70,14l2386,1123r6,7l2478,1147r34,1l2540,1145r25,-4l2584,1135r13,-7l2601,1119r-1,-4l2536,1094r-64,-3e" stroked="f">
                <v:path arrowok="t"/>
              </v:shape>
            </v:group>
            <v:group id="_x0000_s1554" style="position:absolute;left:3206;top:1175;width:160;height:288" coordorigin="3386,1195" coordsize="160,288">
              <v:shape id="_x0000_s1555" style="position:absolute;left:3386;top:1195;width:160;height:288" coordorigin="3386,1195" coordsize="160,288" path="m3546,1420r-57,l3489,1483r57,l3546,1420e" fillcolor="#808285" stroked="f">
                <v:path arrowok="t"/>
              </v:shape>
              <v:shape id="_x0000_s1556" style="position:absolute;left:3386;top:1195;width:160;height:288" coordorigin="3386,1195" coordsize="160,288" path="m3546,1195r-26,l3386,1377r,43l3572,1420r,-43l3406,1377r83,-112l3546,1265r,-70e" fillcolor="#808285" stroked="f">
                <v:path arrowok="t"/>
              </v:shape>
              <v:shape id="_x0000_s1557" style="position:absolute;left:3386;top:1195;width:160;height:288" coordorigin="3386,1195" coordsize="160,288" path="m3546,1265r-57,l3489,1377r57,l3546,1265e" fillcolor="#808285" stroked="f">
                <v:path arrowok="t"/>
              </v:shape>
            </v:group>
            <v:group id="_x0000_s1558" style="position:absolute;left:3148;top:1173;width:50;height:50" coordorigin="3328,1193" coordsize="50,50">
              <v:shape id="_x0000_s1559" style="position:absolute;left:3328;top:1193;width:50;height:50" coordorigin="3328,1193" coordsize="50,50" path="m3367,1193r-28,l3328,1204r,28l3339,1243r28,l3371,1240r-29,l3333,1230r,-24l3342,1197r29,l3367,1193e" stroked="f">
                <v:path arrowok="t"/>
              </v:shape>
              <v:shape id="_x0000_s1560" style="position:absolute;left:3328;top:1193;width:50;height:50" coordorigin="3328,1193" coordsize="50,50" path="m3371,1197r-6,l3374,1206r,24l3365,1240r6,l3378,1232r,-28l3371,1197e" stroked="f">
                <v:path arrowok="t"/>
              </v:shape>
              <v:shape id="_x0000_s1561" style="position:absolute;left:3328;top:1193;width:50;height:50" coordorigin="3328,1193" coordsize="50,50" path="m3362,1203r-18,l3344,1233r4,l3348,1220r14,l3365,1216r,l3348,1216r,-9l3365,1207r,-1l3362,1203e" stroked="f">
                <v:path arrowok="t"/>
              </v:shape>
              <v:shape id="_x0000_s1562" style="position:absolute;left:3328;top:1193;width:50;height:50" coordorigin="3328,1193" coordsize="50,50" path="m3357,1220r-4,l3361,1233r5,l3357,1220e" stroked="f">
                <v:path arrowok="t"/>
              </v:shape>
              <v:shape id="_x0000_s1563" style="position:absolute;left:3328;top:1193;width:50;height:50" coordorigin="3328,1193" coordsize="50,50" path="m3365,1207r-8,l3360,1208r,7l3358,1216r7,l3365,1207e" stroked="f">
                <v:path arrowok="t"/>
              </v:shape>
            </v:group>
            <v:group id="_x0000_s1564" style="position:absolute;left:2910;top:1176;width:238;height:288" coordorigin="3090,1196" coordsize="238,288">
              <v:shape id="_x0000_s1565" style="position:absolute;left:3090;top:1196;width:238;height:288" coordorigin="3090,1196" coordsize="238,288" path="m3211,1196r-69,31l3104,1281r-14,82l3094,1390r33,59l3180,1479r41,4l3238,1480r17,-7l3271,1463r16,-13l3295,1440r-65,l3211,1438r-58,-51l3137,1310r5,-31l3181,1226r52,-12l3292,1214r-2,-2l3277,1205r-18,-5l3237,1196r-26,e" stroked="f">
                <v:path arrowok="t"/>
              </v:shape>
              <v:shape id="_x0000_s1566" style="position:absolute;left:3090;top:1196;width:238;height:288" coordorigin="3090,1196" coordsize="238,288" path="m3328,1388r-12,l3303,1404r-14,15l3273,1430r-19,7l3230,1440r65,l3301,1433r14,-21l3328,1388e" stroked="f">
                <v:path arrowok="t"/>
              </v:shape>
              <v:shape id="_x0000_s1567" style="position:absolute;left:3090;top:1196;width:238;height:288" coordorigin="3090,1196" coordsize="238,288" path="m3292,1214r-59,l3250,1224r7,18l3264,1264r12,14l3299,1283r15,-12l3318,1247r-9,-17l3292,1214e" stroked="f">
                <v:path arrowok="t"/>
              </v:shape>
            </v:group>
          </v:group>
        </w:pict>
      </w:r>
      <w:r w:rsidR="00C40206" w:rsidRPr="00DC0F5B">
        <w:rPr>
          <w:rFonts w:ascii="Arial" w:eastAsia="Arial" w:hAnsi="Arial" w:cs="Arial"/>
          <w:color w:val="FFFFFF"/>
          <w:sz w:val="48"/>
          <w:szCs w:val="48"/>
        </w:rPr>
        <w:t>Engineering and Construction</w:t>
      </w: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before="5" w:after="0" w:line="220" w:lineRule="exact"/>
        <w:rPr>
          <w:rFonts w:ascii="Arial" w:hAnsi="Arial" w:cs="Arial"/>
        </w:rPr>
      </w:pPr>
    </w:p>
    <w:p w:rsidR="00C40206" w:rsidRPr="00DC0F5B" w:rsidRDefault="00C40206" w:rsidP="00C40206">
      <w:pPr>
        <w:tabs>
          <w:tab w:val="left" w:pos="5320"/>
        </w:tabs>
        <w:spacing w:after="0" w:line="1085" w:lineRule="exact"/>
        <w:ind w:left="2696" w:right="-72" w:hanging="1526"/>
        <w:rPr>
          <w:rFonts w:ascii="Arial" w:eastAsia="Arial" w:hAnsi="Arial" w:cs="Arial"/>
          <w:sz w:val="96"/>
          <w:szCs w:val="96"/>
        </w:rPr>
      </w:pPr>
      <w:r w:rsidRPr="00DC0F5B">
        <w:rPr>
          <w:rFonts w:ascii="Arial" w:eastAsia="Arial" w:hAnsi="Arial" w:cs="Arial"/>
          <w:color w:val="808285"/>
          <w:sz w:val="96"/>
          <w:szCs w:val="96"/>
        </w:rPr>
        <w:t>Short Subcontract</w:t>
      </w: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before="2" w:after="0" w:line="240" w:lineRule="exact"/>
        <w:rPr>
          <w:rFonts w:ascii="Arial" w:hAnsi="Arial" w:cs="Arial"/>
          <w:sz w:val="24"/>
          <w:szCs w:val="24"/>
        </w:rPr>
      </w:pPr>
    </w:p>
    <w:tbl>
      <w:tblPr>
        <w:tblStyle w:val="TableGrid"/>
        <w:tblW w:w="819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700"/>
        <w:gridCol w:w="5490"/>
      </w:tblGrid>
      <w:tr w:rsidR="00C40206" w:rsidRPr="00DC0F5B" w:rsidTr="008C2A8A">
        <w:trPr>
          <w:trHeight w:val="1431"/>
        </w:trPr>
        <w:tc>
          <w:tcPr>
            <w:tcW w:w="2700" w:type="dxa"/>
            <w:tcBorders>
              <w:right w:val="single" w:sz="4" w:space="0" w:color="A6A6A6" w:themeColor="background1" w:themeShade="A6"/>
            </w:tcBorders>
          </w:tcPr>
          <w:p w:rsidR="00C40206" w:rsidRPr="00DC0F5B" w:rsidRDefault="00C40206" w:rsidP="00C40206">
            <w:pPr>
              <w:spacing w:before="36" w:line="203" w:lineRule="exact"/>
              <w:ind w:right="65" w:hanging="115"/>
              <w:jc w:val="both"/>
              <w:rPr>
                <w:rFonts w:ascii="Arial" w:eastAsia="Arial" w:hAnsi="Arial" w:cs="Arial"/>
                <w:color w:val="231F20"/>
                <w:sz w:val="18"/>
                <w:szCs w:val="18"/>
              </w:rPr>
            </w:pPr>
            <w:r w:rsidRPr="00DC0F5B">
              <w:rPr>
                <w:rFonts w:ascii="Arial" w:eastAsia="Arial" w:hAnsi="Arial" w:cs="Arial"/>
                <w:b/>
                <w:bCs/>
                <w:color w:val="231F20"/>
                <w:sz w:val="24"/>
                <w:szCs w:val="24"/>
              </w:rPr>
              <w:t>A contract between</w:t>
            </w:r>
          </w:p>
        </w:tc>
        <w:tc>
          <w:tcPr>
            <w:tcW w:w="549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931332339"/>
              <w:placeholder>
                <w:docPart w:val="8EF132B898C14253A7DB7661B97635D4"/>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tbl>
      <w:tblPr>
        <w:tblStyle w:val="TableGrid"/>
        <w:tblW w:w="819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700"/>
        <w:gridCol w:w="5490"/>
      </w:tblGrid>
      <w:tr w:rsidR="00C40206" w:rsidRPr="00DC0F5B" w:rsidTr="008C2A8A">
        <w:trPr>
          <w:trHeight w:val="1431"/>
        </w:trPr>
        <w:tc>
          <w:tcPr>
            <w:tcW w:w="2700" w:type="dxa"/>
            <w:tcBorders>
              <w:right w:val="single" w:sz="4" w:space="0" w:color="A6A6A6" w:themeColor="background1" w:themeShade="A6"/>
            </w:tcBorders>
          </w:tcPr>
          <w:p w:rsidR="00C40206" w:rsidRPr="00DC0F5B" w:rsidRDefault="008F5B00" w:rsidP="00C40206">
            <w:pPr>
              <w:tabs>
                <w:tab w:val="left" w:pos="1955"/>
              </w:tabs>
              <w:spacing w:before="36" w:line="203" w:lineRule="exact"/>
              <w:ind w:right="335"/>
              <w:jc w:val="right"/>
              <w:rPr>
                <w:rFonts w:ascii="Arial" w:eastAsia="Arial" w:hAnsi="Arial" w:cs="Arial"/>
                <w:color w:val="231F20"/>
                <w:sz w:val="18"/>
                <w:szCs w:val="18"/>
              </w:rPr>
            </w:pPr>
            <w:r w:rsidRPr="00DC0F5B">
              <w:rPr>
                <w:rFonts w:ascii="Arial" w:eastAsia="Arial" w:hAnsi="Arial" w:cs="Arial"/>
                <w:b/>
                <w:bCs/>
                <w:color w:val="231F20"/>
                <w:sz w:val="24"/>
                <w:szCs w:val="24"/>
              </w:rPr>
              <w:t>a</w:t>
            </w:r>
            <w:r w:rsidR="00C40206" w:rsidRPr="00DC0F5B">
              <w:rPr>
                <w:rFonts w:ascii="Arial" w:eastAsia="Arial" w:hAnsi="Arial" w:cs="Arial"/>
                <w:b/>
                <w:bCs/>
                <w:color w:val="231F20"/>
                <w:sz w:val="24"/>
                <w:szCs w:val="24"/>
              </w:rPr>
              <w:t>nd</w:t>
            </w:r>
          </w:p>
        </w:tc>
        <w:tc>
          <w:tcPr>
            <w:tcW w:w="549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227297539"/>
              <w:placeholder>
                <w:docPart w:val="A8783D02EAED4B6AB6C685232FBE196D"/>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tbl>
      <w:tblPr>
        <w:tblStyle w:val="TableGrid"/>
        <w:tblW w:w="819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700"/>
        <w:gridCol w:w="5490"/>
      </w:tblGrid>
      <w:tr w:rsidR="00C40206" w:rsidRPr="00DC0F5B" w:rsidTr="008C2A8A">
        <w:trPr>
          <w:trHeight w:val="1431"/>
        </w:trPr>
        <w:tc>
          <w:tcPr>
            <w:tcW w:w="2700" w:type="dxa"/>
            <w:tcBorders>
              <w:right w:val="single" w:sz="4" w:space="0" w:color="A6A6A6" w:themeColor="background1" w:themeShade="A6"/>
            </w:tcBorders>
          </w:tcPr>
          <w:p w:rsidR="00C40206" w:rsidRPr="00DC0F5B" w:rsidRDefault="00C40206" w:rsidP="00C40206">
            <w:pPr>
              <w:spacing w:before="36" w:line="203" w:lineRule="exact"/>
              <w:ind w:right="335" w:firstLine="965"/>
              <w:jc w:val="right"/>
              <w:rPr>
                <w:rFonts w:ascii="Arial" w:eastAsia="Arial" w:hAnsi="Arial" w:cs="Arial"/>
                <w:color w:val="231F20"/>
                <w:sz w:val="18"/>
                <w:szCs w:val="18"/>
              </w:rPr>
            </w:pPr>
            <w:r w:rsidRPr="00DC0F5B">
              <w:rPr>
                <w:rFonts w:ascii="Arial" w:eastAsia="Arial" w:hAnsi="Arial" w:cs="Arial"/>
                <w:b/>
                <w:bCs/>
                <w:color w:val="231F20"/>
                <w:sz w:val="24"/>
                <w:szCs w:val="24"/>
              </w:rPr>
              <w:t>for</w:t>
            </w:r>
          </w:p>
        </w:tc>
        <w:tc>
          <w:tcPr>
            <w:tcW w:w="549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844124090"/>
              <w:placeholder>
                <w:docPart w:val="40D31DA6CBF44EE895B2C40AB79FFF3B"/>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before="1" w:after="0" w:line="240" w:lineRule="exact"/>
        <w:rPr>
          <w:rFonts w:ascii="Arial" w:hAnsi="Arial" w:cs="Arial"/>
          <w:sz w:val="24"/>
          <w:szCs w:val="24"/>
        </w:rPr>
      </w:pPr>
    </w:p>
    <w:p w:rsidR="00C40206" w:rsidRPr="00DC0F5B" w:rsidRDefault="00C40206" w:rsidP="00C40206">
      <w:pPr>
        <w:spacing w:before="36" w:after="0" w:line="240" w:lineRule="auto"/>
        <w:ind w:left="3809" w:right="4106" w:hanging="1019"/>
        <w:jc w:val="center"/>
        <w:rPr>
          <w:rFonts w:ascii="Arial" w:eastAsia="Arial" w:hAnsi="Arial" w:cs="Arial"/>
          <w:sz w:val="18"/>
          <w:szCs w:val="18"/>
        </w:rPr>
      </w:pPr>
      <w:r w:rsidRPr="00DC0F5B">
        <w:rPr>
          <w:rFonts w:ascii="Arial" w:eastAsia="Arial" w:hAnsi="Arial" w:cs="Arial"/>
          <w:color w:val="231F20"/>
          <w:sz w:val="18"/>
          <w:szCs w:val="18"/>
        </w:rPr>
        <w:t>Contract Forms</w:t>
      </w:r>
    </w:p>
    <w:p w:rsidR="00C40206" w:rsidRPr="00DC0F5B" w:rsidRDefault="00C40206" w:rsidP="00C40206">
      <w:pPr>
        <w:spacing w:before="3" w:after="0" w:line="180" w:lineRule="exact"/>
        <w:ind w:hanging="389"/>
        <w:rPr>
          <w:rFonts w:ascii="Arial" w:hAnsi="Arial" w:cs="Arial"/>
          <w:sz w:val="18"/>
          <w:szCs w:val="18"/>
        </w:rPr>
      </w:pPr>
    </w:p>
    <w:p w:rsidR="00C40206" w:rsidRPr="00DC0F5B" w:rsidRDefault="00C40206" w:rsidP="00C40206">
      <w:pPr>
        <w:spacing w:after="0" w:line="240" w:lineRule="auto"/>
        <w:ind w:left="3991" w:right="4031" w:hanging="571"/>
        <w:jc w:val="center"/>
        <w:rPr>
          <w:rFonts w:ascii="Arial" w:eastAsia="Arial" w:hAnsi="Arial" w:cs="Arial"/>
          <w:sz w:val="18"/>
          <w:szCs w:val="18"/>
        </w:rPr>
      </w:pPr>
      <w:r w:rsidRPr="00DC0F5B">
        <w:rPr>
          <w:rFonts w:ascii="Arial" w:eastAsia="Arial" w:hAnsi="Arial" w:cs="Arial"/>
          <w:color w:val="231F20"/>
          <w:sz w:val="18"/>
          <w:szCs w:val="18"/>
        </w:rPr>
        <w:t>Subcontract Data</w:t>
      </w:r>
    </w:p>
    <w:p w:rsidR="00C40206" w:rsidRPr="00DC0F5B" w:rsidRDefault="00C40206" w:rsidP="00C40206">
      <w:pPr>
        <w:spacing w:before="3" w:after="0" w:line="180" w:lineRule="exact"/>
        <w:ind w:hanging="389"/>
        <w:rPr>
          <w:rFonts w:ascii="Arial" w:hAnsi="Arial" w:cs="Arial"/>
          <w:sz w:val="18"/>
          <w:szCs w:val="18"/>
        </w:rPr>
      </w:pPr>
    </w:p>
    <w:p w:rsidR="00C40206" w:rsidRPr="00DC0F5B" w:rsidRDefault="00C40206" w:rsidP="003977D7">
      <w:pPr>
        <w:widowControl/>
        <w:autoSpaceDE w:val="0"/>
        <w:autoSpaceDN w:val="0"/>
        <w:adjustRightInd w:val="0"/>
        <w:spacing w:after="0" w:line="240" w:lineRule="auto"/>
        <w:ind w:firstLine="3600"/>
        <w:rPr>
          <w:rFonts w:ascii="Arial" w:hAnsi="Arial" w:cs="Arial"/>
          <w:sz w:val="20"/>
          <w:szCs w:val="20"/>
        </w:rPr>
      </w:pPr>
      <w:r w:rsidRPr="00DC0F5B">
        <w:rPr>
          <w:rFonts w:ascii="Arial" w:hAnsi="Arial" w:cs="Arial"/>
          <w:sz w:val="18"/>
          <w:szCs w:val="18"/>
        </w:rPr>
        <w:t xml:space="preserve">The </w:t>
      </w:r>
      <w:r w:rsidRPr="00DC0F5B">
        <w:rPr>
          <w:rFonts w:ascii="Arial" w:hAnsi="Arial" w:cs="Arial"/>
          <w:i/>
          <w:iCs/>
          <w:sz w:val="18"/>
          <w:szCs w:val="18"/>
        </w:rPr>
        <w:t xml:space="preserve">Subcontractor’s </w:t>
      </w:r>
      <w:r w:rsidRPr="00DC0F5B">
        <w:rPr>
          <w:rFonts w:ascii="Arial" w:hAnsi="Arial" w:cs="Arial"/>
          <w:sz w:val="18"/>
          <w:szCs w:val="18"/>
        </w:rPr>
        <w:t xml:space="preserve">Offer and the </w:t>
      </w:r>
      <w:r w:rsidRPr="00DC0F5B">
        <w:rPr>
          <w:rFonts w:ascii="Arial" w:hAnsi="Arial" w:cs="Arial"/>
          <w:i/>
          <w:iCs/>
          <w:sz w:val="18"/>
          <w:szCs w:val="18"/>
        </w:rPr>
        <w:t xml:space="preserve">Contractor’s </w:t>
      </w:r>
      <w:r w:rsidRPr="00DC0F5B">
        <w:rPr>
          <w:rFonts w:ascii="Arial" w:hAnsi="Arial" w:cs="Arial"/>
          <w:sz w:val="18"/>
          <w:szCs w:val="18"/>
        </w:rPr>
        <w:t>Acceptance</w:t>
      </w:r>
    </w:p>
    <w:p w:rsidR="00C40206" w:rsidRPr="00DC0F5B" w:rsidRDefault="00C40206" w:rsidP="00C40206">
      <w:pPr>
        <w:spacing w:after="0" w:line="240" w:lineRule="auto"/>
        <w:ind w:left="4024" w:right="-20" w:firstLine="206"/>
        <w:rPr>
          <w:rFonts w:ascii="Arial" w:hAnsi="Arial" w:cs="Arial"/>
          <w:sz w:val="18"/>
          <w:szCs w:val="18"/>
        </w:rPr>
      </w:pPr>
    </w:p>
    <w:p w:rsidR="00C40206" w:rsidRPr="00DC0F5B" w:rsidRDefault="00C40206" w:rsidP="00C40206">
      <w:pPr>
        <w:spacing w:after="0" w:line="240" w:lineRule="auto"/>
        <w:ind w:left="3989" w:right="4443" w:hanging="839"/>
        <w:jc w:val="center"/>
        <w:rPr>
          <w:rFonts w:ascii="Arial" w:eastAsia="Arial" w:hAnsi="Arial" w:cs="Arial"/>
          <w:sz w:val="18"/>
          <w:szCs w:val="18"/>
        </w:rPr>
      </w:pPr>
      <w:r w:rsidRPr="00DC0F5B">
        <w:rPr>
          <w:rFonts w:ascii="Arial" w:eastAsia="Arial" w:hAnsi="Arial" w:cs="Arial"/>
          <w:color w:val="231F20"/>
          <w:sz w:val="18"/>
          <w:szCs w:val="18"/>
        </w:rPr>
        <w:t>Price List</w:t>
      </w:r>
    </w:p>
    <w:p w:rsidR="00C40206" w:rsidRPr="00DC0F5B" w:rsidRDefault="00C40206" w:rsidP="00C40206">
      <w:pPr>
        <w:spacing w:before="3" w:after="0" w:line="180" w:lineRule="exact"/>
        <w:ind w:hanging="389"/>
        <w:rPr>
          <w:rFonts w:ascii="Arial" w:hAnsi="Arial" w:cs="Arial"/>
          <w:sz w:val="18"/>
          <w:szCs w:val="18"/>
        </w:rPr>
      </w:pPr>
    </w:p>
    <w:p w:rsidR="00C40206" w:rsidRPr="00DC0F5B" w:rsidRDefault="00C40206" w:rsidP="00C40206">
      <w:pPr>
        <w:spacing w:after="0" w:line="240" w:lineRule="auto"/>
        <w:ind w:left="3991" w:right="4647" w:hanging="841"/>
        <w:jc w:val="center"/>
        <w:rPr>
          <w:rFonts w:ascii="Arial" w:eastAsia="Arial" w:hAnsi="Arial" w:cs="Arial"/>
          <w:sz w:val="18"/>
          <w:szCs w:val="18"/>
        </w:rPr>
      </w:pPr>
      <w:r w:rsidRPr="00DC0F5B">
        <w:rPr>
          <w:rFonts w:ascii="Arial" w:eastAsia="Arial" w:hAnsi="Arial" w:cs="Arial"/>
          <w:color w:val="231F20"/>
          <w:sz w:val="18"/>
          <w:szCs w:val="18"/>
        </w:rPr>
        <w:t>Scope</w:t>
      </w:r>
    </w:p>
    <w:p w:rsidR="00C40206" w:rsidRPr="00DC0F5B" w:rsidRDefault="00C40206" w:rsidP="00C40206">
      <w:pPr>
        <w:spacing w:before="3" w:after="0" w:line="180" w:lineRule="exact"/>
        <w:ind w:hanging="389"/>
        <w:rPr>
          <w:rFonts w:ascii="Arial" w:hAnsi="Arial" w:cs="Arial"/>
          <w:sz w:val="18"/>
          <w:szCs w:val="18"/>
        </w:rPr>
      </w:pPr>
    </w:p>
    <w:p w:rsidR="00C40206" w:rsidRPr="00DC0F5B" w:rsidRDefault="00C40206" w:rsidP="00C40206">
      <w:pPr>
        <w:spacing w:after="0" w:line="240" w:lineRule="auto"/>
        <w:ind w:left="3991" w:right="3879" w:hanging="841"/>
        <w:jc w:val="center"/>
        <w:rPr>
          <w:rFonts w:ascii="Arial" w:eastAsia="Arial" w:hAnsi="Arial" w:cs="Arial"/>
          <w:sz w:val="18"/>
          <w:szCs w:val="18"/>
        </w:rPr>
      </w:pPr>
      <w:r w:rsidRPr="00DC0F5B">
        <w:rPr>
          <w:rFonts w:ascii="Arial" w:eastAsia="Arial" w:hAnsi="Arial" w:cs="Arial"/>
          <w:color w:val="231F20"/>
          <w:sz w:val="18"/>
          <w:szCs w:val="18"/>
        </w:rPr>
        <w:t>Site Information</w:t>
      </w:r>
    </w:p>
    <w:p w:rsidR="00C40206" w:rsidRPr="00DC0F5B" w:rsidRDefault="00C40206" w:rsidP="00C40206">
      <w:pPr>
        <w:spacing w:after="0" w:line="200" w:lineRule="exact"/>
        <w:ind w:hanging="389"/>
        <w:rPr>
          <w:rFonts w:ascii="Arial" w:hAnsi="Arial" w:cs="Arial"/>
          <w:sz w:val="20"/>
          <w:szCs w:val="20"/>
        </w:rPr>
      </w:pPr>
    </w:p>
    <w:tbl>
      <w:tblPr>
        <w:tblStyle w:val="TableGrid"/>
        <w:tblW w:w="0" w:type="auto"/>
        <w:tblInd w:w="3438"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ook w:val="04A0" w:firstRow="1" w:lastRow="0" w:firstColumn="1" w:lastColumn="0" w:noHBand="0" w:noVBand="1"/>
      </w:tblPr>
      <w:tblGrid>
        <w:gridCol w:w="5490"/>
      </w:tblGrid>
      <w:tr w:rsidR="00C40206" w:rsidRPr="00DC0F5B" w:rsidTr="00693C2F">
        <w:trPr>
          <w:trHeight w:val="713"/>
        </w:trPr>
        <w:tc>
          <w:tcPr>
            <w:tcW w:w="5490" w:type="dxa"/>
            <w:vAlign w:val="center"/>
          </w:tcPr>
          <w:p w:rsidR="00C40206" w:rsidRPr="00DC0F5B" w:rsidRDefault="00C40206" w:rsidP="00C40206">
            <w:pPr>
              <w:tabs>
                <w:tab w:val="left" w:pos="4752"/>
                <w:tab w:val="left" w:pos="5022"/>
              </w:tabs>
              <w:spacing w:line="255" w:lineRule="auto"/>
              <w:ind w:right="-198"/>
              <w:rPr>
                <w:rFonts w:ascii="Arial" w:hAnsi="Arial" w:cs="Arial"/>
              </w:rPr>
            </w:pPr>
            <w:r w:rsidRPr="00DC0F5B">
              <w:rPr>
                <w:rFonts w:ascii="Arial" w:eastAsia="Arial" w:hAnsi="Arial" w:cs="Arial"/>
                <w:b/>
                <w:bCs/>
                <w:color w:val="231F20"/>
                <w:sz w:val="18"/>
                <w:szCs w:val="18"/>
              </w:rPr>
              <w:t>Notes about the subcontract are printed in boxes like this one. They are not part of the subcontract.</w:t>
            </w:r>
          </w:p>
        </w:tc>
      </w:tr>
    </w:tbl>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rPr>
          <w:rFonts w:ascii="Arial" w:eastAsia="Arial" w:hAnsi="Arial" w:cs="Arial"/>
          <w:sz w:val="18"/>
          <w:szCs w:val="18"/>
        </w:rPr>
      </w:pPr>
      <w:r w:rsidRPr="00DC0F5B">
        <w:rPr>
          <w:rFonts w:ascii="Arial" w:eastAsia="Arial" w:hAnsi="Arial" w:cs="Arial"/>
          <w:sz w:val="18"/>
          <w:szCs w:val="18"/>
        </w:rPr>
        <w:br w:type="page"/>
      </w:r>
    </w:p>
    <w:p w:rsidR="00C40206" w:rsidRPr="00DC0F5B" w:rsidRDefault="004B76E4" w:rsidP="00C40206">
      <w:pPr>
        <w:spacing w:before="21" w:after="0" w:line="240" w:lineRule="auto"/>
        <w:ind w:left="112" w:right="-20"/>
        <w:rPr>
          <w:rFonts w:ascii="Arial" w:eastAsia="Arial" w:hAnsi="Arial" w:cs="Arial"/>
          <w:sz w:val="56"/>
          <w:szCs w:val="56"/>
        </w:rPr>
      </w:pPr>
      <w:r>
        <w:rPr>
          <w:rFonts w:ascii="Arial" w:hAnsi="Arial" w:cs="Arial"/>
          <w:noProof/>
        </w:rPr>
        <w:lastRenderedPageBreak/>
        <w:pict>
          <v:group id="_x0000_s1577" style="position:absolute;left:0;text-align:left;margin-left:-12.75pt;margin-top:-4.2pt;width:484.7pt;height:677.5pt;z-index:-251574784" coordorigin="485,876" coordsize="9694,13550">
            <v:group id="Group 41" o:spid="_x0000_s1578" style="position:absolute;left:500;top:876;width:2;height:13550" coordorigin="500,876" coordsize="2,13550"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QfSU9cQAAADcAAAADwAAAGRycy9kb3ducmV2LnhtbERPS2vCQBC+F/wPywi9&#10;NZsobSVmFZFaegiFqiDehuyYBLOzIbvN4993C4Xe5uN7TrYdTSN66lxtWUESxSCIC6trLhWcT4en&#10;FQjnkTU2lknBRA62m9lDhqm2A39Rf/SlCCHsUlRQed+mUrqiIoMusi1x4G62M+gD7EqpOxxCuGnk&#10;Io5fpMGaQ0OFLe0rKu7Hb6PgfcBht0ze+vx+20/X0/PnJU9Iqcf5uFuD8DT6f/Gf+0OH+ckr/D4T&#10;LpCbH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QfSU9cQAAADcAAAA&#10;DwAAAAAAAAAAAAAAAACqAgAAZHJzL2Rvd25yZXYueG1sUEsFBgAAAAAEAAQA+gAAAJsDAAAAAA==&#10;">
              <v:shape id="Freeform 42" o:spid="_x0000_s1579" style="position:absolute;left:500;top:876;width:2;height:13550;visibility:visible;mso-wrap-style:square;v-text-anchor:top" coordsize="2,13550"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rhl5X8cA&#10;AADcAAAADwAAAGRycy9kb3ducmV2LnhtbESPzW7CQAyE75V4h5WReqlgQ6siFFhQVYHICZWfA0eT&#10;NUkg6w3ZLaRvXx8q9WZrxjOfZ4vO1epObag8GxgNE1DEubcVFwYO+9VgAipEZIu1ZzLwQwEW897T&#10;DFPrH7yl+y4WSkI4pGigjLFJtQ55SQ7D0DfEop196zDK2hbatviQcFfr1yQZa4cVS0OJDX2WlF93&#10;387AvjpuivVtdcpflpuv9eU9O9m3zJjnfvcxBRWpi//mv+vMCv5IaOUZmUDPfwEAAP//AwBQSwEC&#10;LQAUAAYACAAAACEA8PeKu/0AAADiAQAAEwAAAAAAAAAAAAAAAAAAAAAAW0NvbnRlbnRfVHlwZXNd&#10;LnhtbFBLAQItABQABgAIAAAAIQAx3V9h0gAAAI8BAAALAAAAAAAAAAAAAAAAAC4BAABfcmVscy8u&#10;cmVsc1BLAQItABQABgAIAAAAIQAzLwWeQQAAADkAAAAQAAAAAAAAAAAAAAAAACkCAABkcnMvc2hh&#10;cGV4bWwueG1sUEsBAi0AFAAGAAgAAAAhAK4ZeV/HAAAA3AAAAA8AAAAAAAAAAAAAAAAAmAIAAGRy&#10;cy9kb3ducmV2LnhtbFBLBQYAAAAABAAEAPUAAACMAwAAAAA=&#10;" path="m,l,13549e" filled="f" strokecolor="#231f20">
                <v:path arrowok="t" o:connecttype="custom" o:connectlocs="0,876;0,14425" o:connectangles="0,0"/>
              </v:shape>
            </v:group>
            <v:group id="_x0000_s1580" style="position:absolute;left:485;top:14403;width:9694;height:2" coordorigin="492,2574" coordsize="9694,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z1jp8QAAADcAAAADwAAAGRycy9kb3ducmV2LnhtbERPS2vCQBC+C/0Pywi9&#10;6SaWikTXEKQtPYSCUSi9DdkxCWZnQ3abx7/vFgq9zcf3nEM6mVYM1LvGsoJ4HYEgLq1uuFJwvbyu&#10;diCcR9bYWiYFMzlIjw+LAybajnymofCVCCHsElRQe98lUrqyJoNubTviwN1sb9AH2FdS9ziGcNPK&#10;TRRtpcGGQ0ONHZ1qKu/Ft1HwNuKYPcUvQ36/neavy/PHZx6TUo/LKduD8DT5f/Gf+12H+ZsYfp8J&#10;F8jjD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bz1jp8QAAADcAAAA&#10;DwAAAAAAAAAAAAAAAACqAgAAZHJzL2Rvd25yZXYueG1sUEsFBgAAAAAEAAQA+gAAAJsDAAAAAA==&#10;">
              <v:shape id="Freeform 46" o:spid="_x0000_s1581" style="position:absolute;left:492;top:2574;width:9694;height:2;visibility:visible;mso-wrap-style:square;v-text-anchor:top" coordsize="9694,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NMUm8MA&#10;AADcAAAADwAAAGRycy9kb3ducmV2LnhtbERPyWrDMBC9F/IPYgK5NXKdUlrHSghZTA+9NDXkOlhT&#10;28QaGUvxkq+vCoXe5vHWSbejaURPnastK3haRiCIC6trLhXkX6fHVxDOI2tsLJOCiRxsN7OHFBNt&#10;B/6k/uxLEULYJaig8r5NpHRFRQbd0rbEgfu2nUEfYFdK3eEQwk0j4yh6kQZrDg0VtrSvqLieb0aB&#10;yY90OxwP/Vu2Gq7P98vwkU2lUov5uFuD8DT6f/Gf+12H+XEMv8+EC+TmB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JNMUm8MAAADcAAAADwAAAAAAAAAAAAAAAACYAgAAZHJzL2Rv&#10;d25yZXYueG1sUEsFBgAAAAAEAAQA9QAAAIgDAAAAAA==&#10;" path="m,l9695,e" filled="f" strokecolor="#231f20">
                <v:path arrowok="t" o:connecttype="custom" o:connectlocs="0,0;9695,0" o:connectangles="0,0"/>
              </v:shape>
            </v:group>
          </v:group>
        </w:pict>
      </w:r>
      <w:r>
        <w:rPr>
          <w:rFonts w:ascii="Arial" w:hAnsi="Arial" w:cs="Arial"/>
          <w:noProof/>
        </w:rPr>
        <w:pict>
          <v:group id="_x0000_s1570" style="position:absolute;left:0;text-align:left;margin-left:-12.4pt;margin-top:-4.2pt;width:484.7pt;height:84.2pt;z-index:-251576832" coordorigin="492,876" coordsize="9694,1684">
            <v:group id="Group 35" o:spid="_x0000_s1571" style="position:absolute;left:492;top:876;width:9694;height:853" coordorigin="492,876" coordsize="9694,85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oVGpGsIAAADcAAAADwAAAGRycy9kb3ducmV2LnhtbERPTYvCMBC9L/gfwgh7&#10;W9MoLlKNIuLKHkRYFcTb0IxtsZmUJtvWf2+Ehb3N433OYtXbSrTU+NKxBjVKQBBnzpScazifvj5m&#10;IHxANlg5Jg0P8rBaDt4WmBrX8Q+1x5CLGMI+RQ1FCHUqpc8KsuhHriaO3M01FkOETS5Ng10Mt5Uc&#10;J8mntFhybCiwpk1B2f34azXsOuzWE7Vt9/fb5nE9TQ+XvSKt34f9eg4iUB/+xX/ubxPnKwWvZ+IF&#10;cvkE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KFRqRrCAAAA3AAAAA8A&#10;AAAAAAAAAAAAAAAAqgIAAGRycy9kb3ducmV2LnhtbFBLBQYAAAAABAAEAPoAAACZAwAAAAA=&#10;">
              <v:shape id="Freeform 36" o:spid="_x0000_s1572" style="position:absolute;left:492;top:876;width:9694;height:853;visibility:visible;mso-wrap-style:square;v-text-anchor:top" coordsize="9694,85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qJcH+cIA&#10;AADcAAAADwAAAGRycy9kb3ducmV2LnhtbERPS2sCMRC+F/wPYQRvNauHRVajiCgqtof6uA+bMVnc&#10;TJZN1LW/vikUepuP7zmzRedq8aA2VJ4VjIYZCOLS64qNgvNp8z4BESKyxtozKXhRgMW89zbDQvsn&#10;f9HjGI1IIRwKVGBjbAopQ2nJYRj6hjhxV986jAm2RuoWnync1XKcZbl0WHFqsNjQylJ5O96dgsMl&#10;NxOTX/L99vNVVtnHem+/b0oN+t1yCiJSF//Ff+6dTvNHY/h9Jl0g5z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olwf5wgAAANwAAAAPAAAAAAAAAAAAAAAAAJgCAABkcnMvZG93&#10;bnJldi54bWxQSwUGAAAAAAQABAD1AAAAhwMAAAAA&#10;" path="m,852r9695,l9695,,,,,852e" fillcolor="#231f20" stroked="f">
                <v:path arrowok="t" o:connecttype="custom" o:connectlocs="0,1728;9695,1728;9695,876;0,876;0,1728" o:connectangles="0,0,0,0,0"/>
              </v:shape>
            </v:group>
            <v:group id="Group 37" o:spid="_x0000_s1573" style="position:absolute;left:492;top:1707;width:9694;height:853" coordorigin="492,1728" coordsize="9694,85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Ps+S9sEAAADcAAAADwAAAGRycy9kb3ducmV2LnhtbERPTYvCMBC9L/gfwgje&#10;1rSKy1KNIqLiQYTVBfE2NGNbbCaliW3990YQvM3jfc5s0ZlSNFS7wrKCeBiBIE6tLjhT8H/afP+C&#10;cB5ZY2mZFDzIwWLe+5phom3Lf9QcfSZCCLsEFeTeV4mULs3JoBvaijhwV1sb9AHWmdQ1tiHclHIU&#10;RT/SYMGhIceKVjmlt+PdKNi22C7H8brZ366rx+U0OZz3MSk16HfLKQhPnf+I3+6dDvPjMbyeCRfI&#10;+RMAAP//AwBQSwECLQAUAAYACAAAACEAovhPUwQBAADsAQAAEwAAAAAAAAAAAAAAAAAAAAAAW0Nv&#10;bnRlbnRfVHlwZXNdLnhtbFBLAQItABQABgAIAAAAIQBsBtX+2AAAAJkBAAALAAAAAAAAAAAAAAAA&#10;ADUBAABfcmVscy8ucmVsc1BLAQItABQABgAIAAAAIQAzLwWeQQAAADkAAAAVAAAAAAAAAAAAAAAA&#10;ADYCAABkcnMvZ3JvdXBzaGFwZXhtbC54bWxQSwECLQAUAAYACAAAACEAPs+S9sEAAADcAAAADwAA&#10;AAAAAAAAAAAAAACqAgAAZHJzL2Rvd25yZXYueG1sUEsFBgAAAAAEAAQA+gAAAJgDAAAAAA==&#10;">
              <v:shape id="Freeform 38" o:spid="_x0000_s1574" style="position:absolute;left:492;top:1728;width:9694;height:853;visibility:visible;mso-wrap-style:square;v-text-anchor:top" coordsize="9694,85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hjrbrcQA&#10;AADcAAAADwAAAGRycy9kb3ducmV2LnhtbERP32vCMBB+F/Y/hBvsbaZuMqUaZYxuihuCVWGPR3O2&#10;xeZSkqj1vzeDgW/38f286bwzjTiT87VlBYN+AoK4sLrmUsFu+/k8BuEDssbGMim4kof57KE3xVTb&#10;C2/onIdSxBD2KSqoQmhTKX1RkUHfty1x5A7WGQwRulJqh5cYbhr5kiRv0mDNsaHClj4qKo75ySho&#10;8tFruf7NssO+zo6Lr5+VdN8rpZ4eu/cJiEBduIv/3Usd5w+G8PdMvEDObg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IY6263EAAAA3AAAAA8AAAAAAAAAAAAAAAAAmAIAAGRycy9k&#10;b3ducmV2LnhtbFBLBQYAAAAABAAEAPUAAACJAwAAAAA=&#10;" path="m,853r9695,l9695,,,,,853e" fillcolor="#a7a9ac" stroked="f">
                <v:path arrowok="t" o:connecttype="custom" o:connectlocs="0,2581;9695,2581;9695,1728;0,1728;0,2581" o:connectangles="0,0,0,0,0"/>
              </v:shape>
            </v:group>
          </v:group>
        </w:pict>
      </w:r>
      <w:r>
        <w:rPr>
          <w:rFonts w:ascii="Arial" w:hAnsi="Arial" w:cs="Arial"/>
          <w:noProof/>
        </w:rPr>
        <w:pict>
          <v:group id="Group 43" o:spid="_x0000_s1568" style="position:absolute;left:0;text-align:left;margin-left:471.95pt;margin-top:-4.2pt;width:.1pt;height:677.5pt;z-index:251738624" coordorigin="10179,876" coordsize="2,13550"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XyelHMQAAADcAAAADwAAAGRycy9kb3ducmV2LnhtbERPS2vCQBC+F/wPywi9&#10;NZsoLTVmFZFaegiFqiDehuyYBLOzIbvN4993C4Xe5uN7TrYdTSN66lxtWUESxSCIC6trLhWcT4en&#10;VxDOI2tsLJOCiRxsN7OHDFNtB/6i/uhLEULYpaig8r5NpXRFRQZdZFviwN1sZ9AH2JVSdziEcNPI&#10;RRy/SIM1h4YKW9pXVNyP30bB+4DDbpm89fn9tp+up+fPS56QUo/zcbcG4Wn0/+I/94cO85MV/D4T&#10;LpCbH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XyelHMQAAADcAAAA&#10;DwAAAAAAAAAAAAAAAACqAgAAZHJzL2Rvd25yZXYueG1sUEsFBgAAAAAEAAQA+gAAAJsDAAAAAA==&#10;">
            <v:shape id="Freeform 44" o:spid="_x0000_s1569" style="position:absolute;left:10179;top:876;width:2;height:13550;visibility:visible;mso-wrap-style:square;v-text-anchor:top" coordsize="2,13550"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ngO/5McA&#10;AADcAAAADwAAAGRycy9kb3ducmV2LnhtbESPzW7CQAyE75V4h5WReqlgU1ARCiyoqorICZWfA0eT&#10;NUkg602zC6RvXx8q9WZrxjOf58vO1epObag8G3gdJqCIc28rLgwc9qvBFFSIyBZrz2TghwIsF72n&#10;OabWP3hL910slIRwSNFAGWOTah3ykhyGoW+IRTv71mGUtS20bfEh4a7WoySZaIcVS0OJDX2UlF93&#10;N2dgXx03xfp7dcpfPjdf68tbdrLjzJjnfvc+AxWpi//mv+vMCv5I8OUZmUAvfgEAAP//AwBQSwEC&#10;LQAUAAYACAAAACEA8PeKu/0AAADiAQAAEwAAAAAAAAAAAAAAAAAAAAAAW0NvbnRlbnRfVHlwZXNd&#10;LnhtbFBLAQItABQABgAIAAAAIQAx3V9h0gAAAI8BAAALAAAAAAAAAAAAAAAAAC4BAABfcmVscy8u&#10;cmVsc1BLAQItABQABgAIAAAAIQAzLwWeQQAAADkAAAAQAAAAAAAAAAAAAAAAACkCAABkcnMvc2hh&#10;cGV4bWwueG1sUEsBAi0AFAAGAAgAAAAhAJ4Dv+THAAAA3AAAAA8AAAAAAAAAAAAAAAAAmAIAAGRy&#10;cy9kb3ducmV2LnhtbFBLBQYAAAAABAAEAPUAAACMAwAAAAA=&#10;" path="m,l,13549e" filled="f" strokecolor="#231f20">
              <v:path arrowok="t" o:connecttype="custom" o:connectlocs="0,876;0,14425" o:connectangles="0,0"/>
            </v:shape>
          </v:group>
        </w:pict>
      </w:r>
      <w:r w:rsidR="00C40206" w:rsidRPr="00DC0F5B">
        <w:rPr>
          <w:rFonts w:ascii="Arial" w:eastAsia="Arial" w:hAnsi="Arial" w:cs="Arial"/>
          <w:color w:val="FFFFFF"/>
          <w:sz w:val="56"/>
          <w:szCs w:val="56"/>
        </w:rPr>
        <w:t>Subcontract Data</w:t>
      </w:r>
    </w:p>
    <w:p w:rsidR="00C40206" w:rsidRPr="00DC0F5B" w:rsidRDefault="00C40206" w:rsidP="00C40206">
      <w:pPr>
        <w:spacing w:before="9" w:after="0" w:line="200" w:lineRule="exact"/>
        <w:rPr>
          <w:rFonts w:ascii="Arial" w:hAnsi="Arial" w:cs="Arial"/>
          <w:sz w:val="20"/>
          <w:szCs w:val="20"/>
        </w:rPr>
      </w:pPr>
    </w:p>
    <w:p w:rsidR="00C40206" w:rsidRPr="00DC0F5B" w:rsidRDefault="00C40206" w:rsidP="00C40206">
      <w:pPr>
        <w:spacing w:after="0" w:line="633" w:lineRule="exact"/>
        <w:ind w:left="112" w:right="-20"/>
        <w:rPr>
          <w:rFonts w:ascii="Arial" w:eastAsia="Arial" w:hAnsi="Arial" w:cs="Arial"/>
          <w:sz w:val="56"/>
          <w:szCs w:val="56"/>
        </w:rPr>
      </w:pPr>
      <w:r w:rsidRPr="00DC0F5B">
        <w:rPr>
          <w:rFonts w:ascii="Arial" w:eastAsia="Arial" w:hAnsi="Arial" w:cs="Arial"/>
          <w:color w:val="231F20"/>
          <w:sz w:val="56"/>
          <w:szCs w:val="56"/>
        </w:rPr>
        <w:t xml:space="preserve">The </w:t>
      </w:r>
      <w:r w:rsidRPr="00DC0F5B">
        <w:rPr>
          <w:rFonts w:ascii="Arial" w:eastAsia="Arial" w:hAnsi="Arial" w:cs="Arial"/>
          <w:i/>
          <w:color w:val="231F20"/>
          <w:sz w:val="56"/>
          <w:szCs w:val="56"/>
        </w:rPr>
        <w:t>Contractor’s</w:t>
      </w:r>
      <w:r w:rsidRPr="00DC0F5B">
        <w:rPr>
          <w:rFonts w:ascii="Arial" w:eastAsia="Arial" w:hAnsi="Arial" w:cs="Arial"/>
          <w:color w:val="231F20"/>
          <w:sz w:val="56"/>
          <w:szCs w:val="56"/>
        </w:rPr>
        <w:t xml:space="preserve"> Subcontract Data</w:t>
      </w:r>
    </w:p>
    <w:p w:rsidR="00C40206" w:rsidRPr="00DC0F5B" w:rsidRDefault="00C40206" w:rsidP="00C40206">
      <w:pPr>
        <w:spacing w:before="5" w:after="0" w:line="100" w:lineRule="exact"/>
        <w:rPr>
          <w:rFonts w:ascii="Arial" w:hAnsi="Arial" w:cs="Arial"/>
          <w:sz w:val="10"/>
          <w:szCs w:val="10"/>
        </w:rPr>
      </w:pPr>
    </w:p>
    <w:p w:rsidR="00C40206" w:rsidRPr="00DC0F5B" w:rsidRDefault="004B76E4" w:rsidP="00C40206">
      <w:pPr>
        <w:spacing w:after="0" w:line="200" w:lineRule="exact"/>
        <w:rPr>
          <w:rFonts w:ascii="Arial" w:hAnsi="Arial" w:cs="Arial"/>
          <w:sz w:val="20"/>
          <w:szCs w:val="20"/>
        </w:rPr>
      </w:pPr>
      <w:r>
        <w:rPr>
          <w:rFonts w:ascii="Arial" w:hAnsi="Arial" w:cs="Arial"/>
          <w:noProof/>
          <w:sz w:val="20"/>
          <w:szCs w:val="20"/>
        </w:rPr>
        <w:pict>
          <v:group id="Group 45" o:spid="_x0000_s1575" style="position:absolute;margin-left:-12.4pt;margin-top:.1pt;width:484.7pt;height:.1pt;z-index:-251575808" coordorigin="492,2574" coordsize="9694,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z1jp8QAAADcAAAADwAAAGRycy9kb3ducmV2LnhtbERPS2vCQBC+C/0Pywi9&#10;6SaWikTXEKQtPYSCUSi9DdkxCWZnQ3abx7/vFgq9zcf3nEM6mVYM1LvGsoJ4HYEgLq1uuFJwvbyu&#10;diCcR9bYWiYFMzlIjw+LAybajnymofCVCCHsElRQe98lUrqyJoNubTviwN1sb9AH2FdS9ziGcNPK&#10;TRRtpcGGQ0ONHZ1qKu/Ft1HwNuKYPcUvQ36/neavy/PHZx6TUo/LKduD8DT5f/Gf+12H+ZsYfp8J&#10;F8jjD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bz1jp8QAAADcAAAA&#10;DwAAAAAAAAAAAAAAAACqAgAAZHJzL2Rvd25yZXYueG1sUEsFBgAAAAAEAAQA+gAAAJsDAAAAAA==&#10;">
            <v:shape id="Freeform 46" o:spid="_x0000_s1576" style="position:absolute;left:492;top:2574;width:9694;height:2;visibility:visible;mso-wrap-style:square;v-text-anchor:top" coordsize="9694,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NMUm8MA&#10;AADcAAAADwAAAGRycy9kb3ducmV2LnhtbERPyWrDMBC9F/IPYgK5NXKdUlrHSghZTA+9NDXkOlhT&#10;28QaGUvxkq+vCoXe5vHWSbejaURPnastK3haRiCIC6trLhXkX6fHVxDOI2tsLJOCiRxsN7OHFBNt&#10;B/6k/uxLEULYJaig8r5NpHRFRQbd0rbEgfu2nUEfYFdK3eEQwk0j4yh6kQZrDg0VtrSvqLieb0aB&#10;yY90OxwP/Vu2Gq7P98vwkU2lUov5uFuD8DT6f/Gf+12H+XEMv8+EC+TmB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JNMUm8MAAADcAAAADwAAAAAAAAAAAAAAAACYAgAAZHJzL2Rv&#10;d25yZXYueG1sUEsFBgAAAAAEAAQA9QAAAIgDAAAAAA==&#10;" path="m,l9695,e" filled="f" strokecolor="#231f20">
              <v:path arrowok="t" o:connecttype="custom" o:connectlocs="0,0;9695,0" o:connectangles="0,0"/>
            </v:shape>
          </v:group>
        </w:pict>
      </w: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widowControl/>
        <w:autoSpaceDE w:val="0"/>
        <w:autoSpaceDN w:val="0"/>
        <w:adjustRightInd w:val="0"/>
        <w:spacing w:after="0" w:line="240" w:lineRule="auto"/>
        <w:ind w:firstLine="2790"/>
        <w:rPr>
          <w:rFonts w:ascii="Arial" w:hAnsi="Arial" w:cs="Arial"/>
          <w:sz w:val="20"/>
          <w:szCs w:val="20"/>
        </w:rPr>
      </w:pPr>
      <w:r w:rsidRPr="00DC0F5B">
        <w:rPr>
          <w:rFonts w:ascii="Arial" w:hAnsi="Arial" w:cs="Arial"/>
          <w:sz w:val="18"/>
          <w:szCs w:val="18"/>
        </w:rPr>
        <w:t xml:space="preserve">The </w:t>
      </w:r>
      <w:r w:rsidRPr="00DC0F5B">
        <w:rPr>
          <w:rFonts w:ascii="Arial" w:hAnsi="Arial" w:cs="Arial"/>
          <w:i/>
          <w:iCs/>
          <w:sz w:val="18"/>
          <w:szCs w:val="18"/>
        </w:rPr>
        <w:t xml:space="preserve">Contractor </w:t>
      </w:r>
      <w:r w:rsidRPr="00DC0F5B">
        <w:rPr>
          <w:rFonts w:ascii="Arial" w:hAnsi="Arial" w:cs="Arial"/>
          <w:sz w:val="18"/>
          <w:szCs w:val="18"/>
        </w:rPr>
        <w:t>is</w:t>
      </w:r>
    </w:p>
    <w:p w:rsidR="00C40206" w:rsidRPr="00DC0F5B" w:rsidRDefault="00C40206" w:rsidP="00C40206">
      <w:pPr>
        <w:spacing w:after="0" w:line="150" w:lineRule="exact"/>
        <w:rPr>
          <w:rFonts w:ascii="Arial" w:hAnsi="Arial" w:cs="Arial"/>
          <w:sz w:val="15"/>
          <w:szCs w:val="15"/>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120"/>
      </w:tblGrid>
      <w:tr w:rsidR="00C40206" w:rsidRPr="00DC0F5B" w:rsidTr="0039305D">
        <w:trPr>
          <w:trHeight w:val="281"/>
        </w:trPr>
        <w:tc>
          <w:tcPr>
            <w:tcW w:w="252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Name</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632330126"/>
              <w:placeholder>
                <w:docPart w:val="40F3674C922746059384D42B0B2A5927"/>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39305D">
        <w:tc>
          <w:tcPr>
            <w:tcW w:w="2520" w:type="dxa"/>
          </w:tcPr>
          <w:p w:rsidR="00C40206" w:rsidRPr="00DC0F5B" w:rsidRDefault="00C40206" w:rsidP="00C40206">
            <w:pPr>
              <w:spacing w:line="150" w:lineRule="exact"/>
              <w:ind w:right="65"/>
              <w:jc w:val="right"/>
              <w:rPr>
                <w:rFonts w:ascii="Arial" w:hAnsi="Arial" w:cs="Arial"/>
                <w:sz w:val="15"/>
                <w:szCs w:val="15"/>
              </w:rPr>
            </w:pPr>
          </w:p>
        </w:tc>
        <w:tc>
          <w:tcPr>
            <w:tcW w:w="6120" w:type="dxa"/>
            <w:tcBorders>
              <w:top w:val="single" w:sz="4" w:space="0" w:color="A6A6A6" w:themeColor="background1" w:themeShade="A6"/>
              <w:bottom w:val="single" w:sz="4" w:space="0" w:color="A6A6A6" w:themeColor="background1" w:themeShade="A6"/>
            </w:tcBorders>
          </w:tcPr>
          <w:p w:rsidR="00C40206" w:rsidRPr="00DC0F5B" w:rsidRDefault="00C40206" w:rsidP="00C40206">
            <w:pPr>
              <w:spacing w:line="150" w:lineRule="exact"/>
              <w:rPr>
                <w:rFonts w:ascii="Arial" w:hAnsi="Arial" w:cs="Arial"/>
                <w:sz w:val="15"/>
                <w:szCs w:val="15"/>
              </w:rPr>
            </w:pPr>
          </w:p>
        </w:tc>
      </w:tr>
      <w:tr w:rsidR="00C40206" w:rsidRPr="00DC0F5B" w:rsidTr="0039305D">
        <w:trPr>
          <w:trHeight w:val="1080"/>
        </w:trPr>
        <w:tc>
          <w:tcPr>
            <w:tcW w:w="2520" w:type="dxa"/>
            <w:tcBorders>
              <w:right w:val="single" w:sz="4" w:space="0" w:color="A6A6A6" w:themeColor="background1" w:themeShade="A6"/>
            </w:tcBorders>
          </w:tcPr>
          <w:p w:rsidR="00C40206" w:rsidRPr="00DC0F5B" w:rsidRDefault="00C40206" w:rsidP="00C40206">
            <w:pPr>
              <w:spacing w:before="36" w:line="203" w:lineRule="exact"/>
              <w:ind w:left="-115" w:right="65"/>
              <w:rPr>
                <w:rFonts w:ascii="Arial" w:eastAsia="Arial" w:hAnsi="Arial" w:cs="Arial"/>
                <w:color w:val="231F20"/>
                <w:sz w:val="18"/>
                <w:szCs w:val="18"/>
              </w:rPr>
            </w:pPr>
            <w:r w:rsidRPr="00DC0F5B">
              <w:rPr>
                <w:rFonts w:ascii="Arial" w:eastAsia="Arial" w:hAnsi="Arial" w:cs="Arial"/>
                <w:color w:val="231F20"/>
                <w:sz w:val="18"/>
                <w:szCs w:val="18"/>
              </w:rPr>
              <w:t>Address for communications</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509669371"/>
              <w:placeholder>
                <w:docPart w:val="5282C8B8B29D4FEAB4DB1042691B6DF7"/>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120"/>
      </w:tblGrid>
      <w:tr w:rsidR="00C40206" w:rsidRPr="00DC0F5B" w:rsidTr="0039305D">
        <w:trPr>
          <w:trHeight w:val="75"/>
        </w:trPr>
        <w:tc>
          <w:tcPr>
            <w:tcW w:w="252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Address for electronic communications</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772236961"/>
              <w:placeholder>
                <w:docPart w:val="98409FCDE9F24855AC2EB267C1B3EB21"/>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widowControl/>
        <w:autoSpaceDE w:val="0"/>
        <w:autoSpaceDN w:val="0"/>
        <w:adjustRightInd w:val="0"/>
        <w:spacing w:after="0" w:line="240" w:lineRule="auto"/>
        <w:ind w:firstLine="2790"/>
        <w:rPr>
          <w:rFonts w:ascii="Arial" w:hAnsi="Arial" w:cs="Arial"/>
          <w:sz w:val="20"/>
          <w:szCs w:val="20"/>
        </w:rPr>
      </w:pPr>
      <w:r w:rsidRPr="00DC0F5B">
        <w:rPr>
          <w:rFonts w:ascii="Arial" w:hAnsi="Arial" w:cs="Arial"/>
          <w:sz w:val="18"/>
          <w:szCs w:val="18"/>
        </w:rPr>
        <w:t xml:space="preserve">The </w:t>
      </w:r>
      <w:r w:rsidRPr="00DC0F5B">
        <w:rPr>
          <w:rFonts w:ascii="Arial" w:hAnsi="Arial" w:cs="Arial"/>
          <w:i/>
          <w:iCs/>
          <w:sz w:val="18"/>
          <w:szCs w:val="18"/>
        </w:rPr>
        <w:t xml:space="preserve">Client </w:t>
      </w:r>
      <w:r w:rsidRPr="00DC0F5B">
        <w:rPr>
          <w:rFonts w:ascii="Arial" w:hAnsi="Arial" w:cs="Arial"/>
          <w:sz w:val="18"/>
          <w:szCs w:val="18"/>
        </w:rPr>
        <w:t>in the main contract is</w:t>
      </w:r>
    </w:p>
    <w:p w:rsidR="00C40206" w:rsidRPr="00DC0F5B" w:rsidRDefault="00C40206" w:rsidP="00C40206">
      <w:pPr>
        <w:spacing w:after="0" w:line="150" w:lineRule="exact"/>
        <w:rPr>
          <w:rFonts w:ascii="Arial" w:hAnsi="Arial" w:cs="Arial"/>
          <w:sz w:val="15"/>
          <w:szCs w:val="15"/>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120"/>
      </w:tblGrid>
      <w:tr w:rsidR="00C40206" w:rsidRPr="00DC0F5B" w:rsidTr="0039305D">
        <w:trPr>
          <w:trHeight w:val="281"/>
        </w:trPr>
        <w:tc>
          <w:tcPr>
            <w:tcW w:w="252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Name</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478026475"/>
              <w:placeholder>
                <w:docPart w:val="9CCE6B990AFB4CA697ACC4C1FD482FBA"/>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39305D">
        <w:tc>
          <w:tcPr>
            <w:tcW w:w="2520" w:type="dxa"/>
          </w:tcPr>
          <w:p w:rsidR="00C40206" w:rsidRPr="00DC0F5B" w:rsidRDefault="00C40206" w:rsidP="00C40206">
            <w:pPr>
              <w:spacing w:line="150" w:lineRule="exact"/>
              <w:ind w:right="65"/>
              <w:jc w:val="right"/>
              <w:rPr>
                <w:rFonts w:ascii="Arial" w:hAnsi="Arial" w:cs="Arial"/>
                <w:sz w:val="15"/>
                <w:szCs w:val="15"/>
              </w:rPr>
            </w:pPr>
          </w:p>
        </w:tc>
        <w:tc>
          <w:tcPr>
            <w:tcW w:w="6120" w:type="dxa"/>
            <w:tcBorders>
              <w:top w:val="single" w:sz="4" w:space="0" w:color="A6A6A6" w:themeColor="background1" w:themeShade="A6"/>
              <w:bottom w:val="single" w:sz="4" w:space="0" w:color="A6A6A6" w:themeColor="background1" w:themeShade="A6"/>
            </w:tcBorders>
          </w:tcPr>
          <w:p w:rsidR="00C40206" w:rsidRPr="00DC0F5B" w:rsidRDefault="00C40206" w:rsidP="00C40206">
            <w:pPr>
              <w:spacing w:line="150" w:lineRule="exact"/>
              <w:rPr>
                <w:rFonts w:ascii="Arial" w:hAnsi="Arial" w:cs="Arial"/>
                <w:sz w:val="15"/>
                <w:szCs w:val="15"/>
              </w:rPr>
            </w:pPr>
          </w:p>
        </w:tc>
      </w:tr>
      <w:tr w:rsidR="00C40206" w:rsidRPr="00DC0F5B" w:rsidTr="0039305D">
        <w:trPr>
          <w:trHeight w:val="1080"/>
        </w:trPr>
        <w:tc>
          <w:tcPr>
            <w:tcW w:w="2520" w:type="dxa"/>
            <w:tcBorders>
              <w:right w:val="single" w:sz="4" w:space="0" w:color="A6A6A6" w:themeColor="background1" w:themeShade="A6"/>
            </w:tcBorders>
          </w:tcPr>
          <w:p w:rsidR="00C40206" w:rsidRPr="00DC0F5B" w:rsidRDefault="00C40206" w:rsidP="00C40206">
            <w:pPr>
              <w:spacing w:before="36" w:line="203" w:lineRule="exact"/>
              <w:ind w:left="-115" w:right="65"/>
              <w:rPr>
                <w:rFonts w:ascii="Arial" w:eastAsia="Arial" w:hAnsi="Arial" w:cs="Arial"/>
                <w:color w:val="231F20"/>
                <w:sz w:val="18"/>
                <w:szCs w:val="18"/>
              </w:rPr>
            </w:pPr>
            <w:r w:rsidRPr="00DC0F5B">
              <w:rPr>
                <w:rFonts w:ascii="Arial" w:eastAsia="Arial" w:hAnsi="Arial" w:cs="Arial"/>
                <w:color w:val="231F20"/>
                <w:sz w:val="18"/>
                <w:szCs w:val="18"/>
              </w:rPr>
              <w:t>Address for communications</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709453404"/>
              <w:placeholder>
                <w:docPart w:val="C37BFA3381D042F0936FD510B701EB11"/>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120"/>
      </w:tblGrid>
      <w:tr w:rsidR="00C40206" w:rsidRPr="00DC0F5B" w:rsidTr="0039305D">
        <w:trPr>
          <w:trHeight w:val="75"/>
        </w:trPr>
        <w:tc>
          <w:tcPr>
            <w:tcW w:w="252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Address for electronic communications</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2004116312"/>
              <w:placeholder>
                <w:docPart w:val="34EEA08B62BA42839643B327E19625E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widowControl/>
        <w:autoSpaceDE w:val="0"/>
        <w:autoSpaceDN w:val="0"/>
        <w:adjustRightInd w:val="0"/>
        <w:spacing w:after="0" w:line="240" w:lineRule="auto"/>
        <w:ind w:firstLine="2790"/>
        <w:rPr>
          <w:rFonts w:ascii="Arial" w:hAnsi="Arial" w:cs="Arial"/>
          <w:sz w:val="20"/>
          <w:szCs w:val="20"/>
        </w:rPr>
      </w:pPr>
      <w:r w:rsidRPr="00DC0F5B">
        <w:rPr>
          <w:rFonts w:ascii="Arial" w:hAnsi="Arial" w:cs="Arial"/>
          <w:sz w:val="18"/>
          <w:szCs w:val="18"/>
        </w:rPr>
        <w:t xml:space="preserve">The </w:t>
      </w:r>
      <w:r w:rsidRPr="00DC0F5B">
        <w:rPr>
          <w:rFonts w:ascii="Arial" w:hAnsi="Arial" w:cs="Arial"/>
          <w:i/>
          <w:iCs/>
          <w:sz w:val="18"/>
          <w:szCs w:val="18"/>
        </w:rPr>
        <w:t xml:space="preserve">Project Manager </w:t>
      </w:r>
      <w:r w:rsidRPr="00DC0F5B">
        <w:rPr>
          <w:rFonts w:ascii="Arial" w:hAnsi="Arial" w:cs="Arial"/>
          <w:sz w:val="18"/>
          <w:szCs w:val="18"/>
        </w:rPr>
        <w:t>in the main contract is</w:t>
      </w:r>
    </w:p>
    <w:p w:rsidR="00C40206" w:rsidRPr="00DC0F5B" w:rsidRDefault="00C40206" w:rsidP="00C40206">
      <w:pPr>
        <w:spacing w:after="0" w:line="150" w:lineRule="exact"/>
        <w:rPr>
          <w:rFonts w:ascii="Arial" w:hAnsi="Arial" w:cs="Arial"/>
          <w:sz w:val="15"/>
          <w:szCs w:val="15"/>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120"/>
      </w:tblGrid>
      <w:tr w:rsidR="00C40206" w:rsidRPr="00DC0F5B" w:rsidTr="0039305D">
        <w:trPr>
          <w:trHeight w:val="281"/>
        </w:trPr>
        <w:tc>
          <w:tcPr>
            <w:tcW w:w="252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Name</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849322865"/>
              <w:placeholder>
                <w:docPart w:val="AEB679483789401F932666EFB7B5F6A3"/>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39305D">
        <w:tc>
          <w:tcPr>
            <w:tcW w:w="2520" w:type="dxa"/>
          </w:tcPr>
          <w:p w:rsidR="00C40206" w:rsidRPr="00DC0F5B" w:rsidRDefault="00C40206" w:rsidP="00C40206">
            <w:pPr>
              <w:spacing w:line="150" w:lineRule="exact"/>
              <w:ind w:right="65"/>
              <w:jc w:val="right"/>
              <w:rPr>
                <w:rFonts w:ascii="Arial" w:hAnsi="Arial" w:cs="Arial"/>
                <w:sz w:val="15"/>
                <w:szCs w:val="15"/>
              </w:rPr>
            </w:pPr>
          </w:p>
        </w:tc>
        <w:tc>
          <w:tcPr>
            <w:tcW w:w="6120" w:type="dxa"/>
            <w:tcBorders>
              <w:top w:val="single" w:sz="4" w:space="0" w:color="A6A6A6" w:themeColor="background1" w:themeShade="A6"/>
              <w:bottom w:val="single" w:sz="4" w:space="0" w:color="A6A6A6" w:themeColor="background1" w:themeShade="A6"/>
            </w:tcBorders>
          </w:tcPr>
          <w:p w:rsidR="00C40206" w:rsidRPr="00DC0F5B" w:rsidRDefault="00C40206" w:rsidP="00C40206">
            <w:pPr>
              <w:spacing w:line="150" w:lineRule="exact"/>
              <w:rPr>
                <w:rFonts w:ascii="Arial" w:hAnsi="Arial" w:cs="Arial"/>
                <w:sz w:val="15"/>
                <w:szCs w:val="15"/>
              </w:rPr>
            </w:pPr>
          </w:p>
        </w:tc>
      </w:tr>
      <w:tr w:rsidR="00C40206" w:rsidRPr="00DC0F5B" w:rsidTr="0039305D">
        <w:trPr>
          <w:trHeight w:val="1080"/>
        </w:trPr>
        <w:tc>
          <w:tcPr>
            <w:tcW w:w="2520" w:type="dxa"/>
            <w:tcBorders>
              <w:right w:val="single" w:sz="4" w:space="0" w:color="A6A6A6" w:themeColor="background1" w:themeShade="A6"/>
            </w:tcBorders>
          </w:tcPr>
          <w:p w:rsidR="00C40206" w:rsidRPr="00DC0F5B" w:rsidRDefault="00C40206" w:rsidP="00C40206">
            <w:pPr>
              <w:spacing w:before="36" w:line="203" w:lineRule="exact"/>
              <w:ind w:left="-115" w:right="65"/>
              <w:rPr>
                <w:rFonts w:ascii="Arial" w:eastAsia="Arial" w:hAnsi="Arial" w:cs="Arial"/>
                <w:color w:val="231F20"/>
                <w:sz w:val="18"/>
                <w:szCs w:val="18"/>
              </w:rPr>
            </w:pPr>
            <w:r w:rsidRPr="00DC0F5B">
              <w:rPr>
                <w:rFonts w:ascii="Arial" w:eastAsia="Arial" w:hAnsi="Arial" w:cs="Arial"/>
                <w:color w:val="231F20"/>
                <w:sz w:val="18"/>
                <w:szCs w:val="18"/>
              </w:rPr>
              <w:t>Address for communications</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542376834"/>
              <w:placeholder>
                <w:docPart w:val="8B176A78C817423DB5FCA53C543A46C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120"/>
      </w:tblGrid>
      <w:tr w:rsidR="00C40206" w:rsidRPr="00DC0F5B" w:rsidTr="0039305D">
        <w:trPr>
          <w:trHeight w:val="75"/>
        </w:trPr>
        <w:tc>
          <w:tcPr>
            <w:tcW w:w="252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Address for electronic communications</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389579995"/>
              <w:placeholder>
                <w:docPart w:val="47CB48ECFFE642E6901B1A8041A96FAC"/>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150" w:lineRule="exact"/>
        <w:rPr>
          <w:rFonts w:ascii="Arial" w:hAnsi="Arial" w:cs="Arial"/>
          <w:sz w:val="15"/>
          <w:szCs w:val="15"/>
        </w:rPr>
      </w:pPr>
    </w:p>
    <w:p w:rsidR="00C40206" w:rsidRPr="00DC0F5B" w:rsidRDefault="00C40206" w:rsidP="00C40206">
      <w:pPr>
        <w:spacing w:after="0" w:line="200" w:lineRule="exact"/>
        <w:ind w:firstLine="2790"/>
        <w:rPr>
          <w:rFonts w:ascii="Arial" w:hAnsi="Arial" w:cs="Arial"/>
          <w:sz w:val="20"/>
          <w:szCs w:val="20"/>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 xml:space="preserve">Supervisor </w:t>
      </w:r>
      <w:r w:rsidRPr="00DC0F5B">
        <w:rPr>
          <w:rFonts w:ascii="Arial" w:eastAsia="Arial" w:hAnsi="Arial" w:cs="Arial"/>
          <w:color w:val="231F20"/>
          <w:sz w:val="18"/>
          <w:szCs w:val="18"/>
        </w:rPr>
        <w:t>in the main contract is</w:t>
      </w:r>
    </w:p>
    <w:p w:rsidR="00C40206" w:rsidRPr="00DC0F5B" w:rsidRDefault="00C40206" w:rsidP="00C40206">
      <w:pPr>
        <w:spacing w:before="10" w:after="0" w:line="140" w:lineRule="exact"/>
        <w:rPr>
          <w:rFonts w:ascii="Arial" w:hAnsi="Arial" w:cs="Arial"/>
          <w:sz w:val="14"/>
          <w:szCs w:val="14"/>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120"/>
      </w:tblGrid>
      <w:tr w:rsidR="00C40206" w:rsidRPr="00DC0F5B" w:rsidTr="0039305D">
        <w:trPr>
          <w:trHeight w:val="281"/>
        </w:trPr>
        <w:tc>
          <w:tcPr>
            <w:tcW w:w="252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Name</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645319994"/>
              <w:placeholder>
                <w:docPart w:val="5E75BDD1EA2A4619906305BDD64C3DE0"/>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before="10" w:after="0" w:line="140" w:lineRule="exact"/>
        <w:rPr>
          <w:rFonts w:ascii="Arial" w:hAnsi="Arial" w:cs="Arial"/>
          <w:sz w:val="14"/>
          <w:szCs w:val="14"/>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120"/>
      </w:tblGrid>
      <w:tr w:rsidR="00C40206" w:rsidRPr="00DC0F5B" w:rsidTr="0039305D">
        <w:trPr>
          <w:trHeight w:val="1073"/>
        </w:trPr>
        <w:tc>
          <w:tcPr>
            <w:tcW w:w="2520" w:type="dxa"/>
            <w:tcBorders>
              <w:right w:val="single" w:sz="4" w:space="0" w:color="A6A6A6" w:themeColor="background1" w:themeShade="A6"/>
            </w:tcBorders>
          </w:tcPr>
          <w:p w:rsidR="00C40206" w:rsidRPr="00DC0F5B" w:rsidRDefault="00C40206" w:rsidP="00C40206">
            <w:pPr>
              <w:spacing w:before="36" w:line="203" w:lineRule="exact"/>
              <w:ind w:left="-115" w:right="65"/>
              <w:rPr>
                <w:rFonts w:ascii="Arial" w:eastAsia="Arial" w:hAnsi="Arial" w:cs="Arial"/>
                <w:color w:val="231F20"/>
                <w:sz w:val="18"/>
                <w:szCs w:val="18"/>
              </w:rPr>
            </w:pPr>
            <w:r w:rsidRPr="00DC0F5B">
              <w:rPr>
                <w:rFonts w:ascii="Arial" w:eastAsia="Arial" w:hAnsi="Arial" w:cs="Arial"/>
                <w:color w:val="231F20"/>
                <w:sz w:val="18"/>
                <w:szCs w:val="18"/>
              </w:rPr>
              <w:t>Address for communications</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882013354"/>
              <w:placeholder>
                <w:docPart w:val="DB7CFD831D344F1EA6FFC937A3033E1D"/>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before="36" w:after="0" w:line="240" w:lineRule="auto"/>
        <w:ind w:right="92"/>
        <w:jc w:val="right"/>
        <w:rPr>
          <w:rFonts w:ascii="Arial" w:eastAsia="Arial" w:hAnsi="Arial" w:cs="Arial"/>
          <w:color w:val="FFFFFF"/>
          <w:sz w:val="18"/>
          <w:szCs w:val="18"/>
        </w:rPr>
      </w:pPr>
    </w:p>
    <w:p w:rsidR="00C40206" w:rsidRPr="00DC0F5B" w:rsidRDefault="00E434B4" w:rsidP="00E434B4">
      <w:pPr>
        <w:rPr>
          <w:rFonts w:ascii="Arial" w:eastAsia="Arial" w:hAnsi="Arial" w:cs="Arial"/>
          <w:color w:val="FFFFFF"/>
          <w:sz w:val="18"/>
          <w:szCs w:val="18"/>
        </w:rPr>
      </w:pPr>
      <w:r w:rsidRPr="00DC0F5B">
        <w:rPr>
          <w:rFonts w:ascii="Arial" w:eastAsia="Arial" w:hAnsi="Arial" w:cs="Arial"/>
          <w:color w:val="FFFFFF"/>
          <w:sz w:val="18"/>
          <w:szCs w:val="18"/>
        </w:rPr>
        <w:br w:type="page"/>
      </w:r>
    </w:p>
    <w:p w:rsidR="00C40206" w:rsidRPr="00DC0F5B" w:rsidRDefault="00C40206" w:rsidP="00C40206">
      <w:pPr>
        <w:spacing w:after="0"/>
        <w:rPr>
          <w:rFonts w:ascii="Arial" w:hAnsi="Arial" w:cs="Arial"/>
        </w:rPr>
        <w:sectPr w:rsidR="00C40206" w:rsidRPr="00DC0F5B" w:rsidSect="00262101">
          <w:headerReference w:type="default" r:id="rId8"/>
          <w:footerReference w:type="default" r:id="rId9"/>
          <w:pgSz w:w="11907" w:h="16839" w:code="9"/>
          <w:pgMar w:top="1710" w:right="1420" w:bottom="274" w:left="1260" w:header="720" w:footer="461" w:gutter="0"/>
          <w:pgNumType w:start="1"/>
          <w:cols w:space="720"/>
          <w:docGrid w:linePitch="299"/>
        </w:sectPr>
      </w:pPr>
    </w:p>
    <w:p w:rsidR="00C40206" w:rsidRPr="00DC0F5B" w:rsidRDefault="004B76E4" w:rsidP="00C40206">
      <w:pPr>
        <w:spacing w:before="21" w:after="0" w:line="240" w:lineRule="auto"/>
        <w:ind w:left="103" w:right="-20"/>
        <w:rPr>
          <w:rFonts w:ascii="Arial" w:eastAsia="Arial" w:hAnsi="Arial" w:cs="Arial"/>
          <w:color w:val="FFFFFF"/>
          <w:sz w:val="56"/>
          <w:szCs w:val="56"/>
        </w:rPr>
      </w:pPr>
      <w:r>
        <w:rPr>
          <w:rFonts w:ascii="Arial" w:hAnsi="Arial" w:cs="Arial"/>
          <w:noProof/>
        </w:rPr>
        <w:lastRenderedPageBreak/>
        <w:pict>
          <v:group id="_x0000_s1586" style="position:absolute;left:0;text-align:left;margin-left:-12.65pt;margin-top:-4.2pt;width:484.7pt;height:677.6pt;z-index:-251569664" coordorigin="667,876" coordsize="9694,13552">
            <v:shape id="Freeform 79" o:spid="_x0000_s1587" style="position:absolute;left:670;top:876;width:0;height:13549;visibility:visible;mso-wrap-style:square;v-text-anchor:top" coordsize="2,13550"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2HgGQ8UA&#10;AADbAAAADwAAAGRycy9kb3ducmV2LnhtbESPQWvCQBSE74L/YXlCL0U3rSgaXaVIxZykVQ8en9ln&#10;Es2+jdmtxn/vCgWPw8x8w0znjSnFlWpXWFbw0YtAEKdWF5wp2G2X3REI55E1lpZJwZ0czGft1hRj&#10;bW/8S9eNz0SAsItRQe59FUvp0pwMup6tiIN3tLVBH2SdSV3jLcBNKT+jaCgNFhwWcqxokVN63vwZ&#10;Bdtiv85Wl+Uhff9e/6xOg+Sg+4lSb53mawLCU+Nf4f92ohWM+/D8En6AnD0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YeAZDxQAAANsAAAAPAAAAAAAAAAAAAAAAAJgCAABkcnMv&#10;ZG93bnJldi54bWxQSwUGAAAAAAQABAD1AAAAigMAAAAA&#10;" path="m,l,13550e" filled="f" strokecolor="#231f20">
              <v:path arrowok="t" o:connecttype="custom" o:connectlocs="0,876;0,14425" o:connectangles="0,0"/>
            </v:shape>
            <v:group id="_x0000_s1588" style="position:absolute;left:667;top:14426;width:9694;height:2" coordorigin="492,2574" coordsize="9694,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z1jp8QAAADcAAAADwAAAGRycy9kb3ducmV2LnhtbERPS2vCQBC+C/0Pywi9&#10;6SaWikTXEKQtPYSCUSi9DdkxCWZnQ3abx7/vFgq9zcf3nEM6mVYM1LvGsoJ4HYEgLq1uuFJwvbyu&#10;diCcR9bYWiYFMzlIjw+LAybajnymofCVCCHsElRQe98lUrqyJoNubTviwN1sb9AH2FdS9ziGcNPK&#10;TRRtpcGGQ0ONHZ1qKu/Ft1HwNuKYPcUvQ36/neavy/PHZx6TUo/LKduD8DT5f/Gf+12H+ZsYfp8J&#10;F8jjD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bz1jp8QAAADcAAAA&#10;DwAAAAAAAAAAAAAAAACqAgAAZHJzL2Rvd25yZXYueG1sUEsFBgAAAAAEAAQA+gAAAJsDAAAAAA==&#10;">
              <v:shape id="Freeform 46" o:spid="_x0000_s1589" style="position:absolute;left:492;top:2574;width:9694;height:2;visibility:visible;mso-wrap-style:square;v-text-anchor:top" coordsize="9694,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NMUm8MA&#10;AADcAAAADwAAAGRycy9kb3ducmV2LnhtbERPyWrDMBC9F/IPYgK5NXKdUlrHSghZTA+9NDXkOlhT&#10;28QaGUvxkq+vCoXe5vHWSbejaURPnastK3haRiCIC6trLhXkX6fHVxDOI2tsLJOCiRxsN7OHFBNt&#10;B/6k/uxLEULYJaig8r5NpHRFRQbd0rbEgfu2nUEfYFdK3eEQwk0j4yh6kQZrDg0VtrSvqLieb0aB&#10;yY90OxwP/Vu2Gq7P98vwkU2lUov5uFuD8DT6f/Gf+12H+XEMv8+EC+TmB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JNMUm8MAAADcAAAADwAAAAAAAAAAAAAAAACYAgAAZHJzL2Rv&#10;d25yZXYueG1sUEsFBgAAAAAEAAQA9QAAAIgDAAAAAA==&#10;" path="m,l9695,e" filled="f" strokecolor="#231f20">
                <v:path arrowok="t" o:connecttype="custom" o:connectlocs="0,0;9695,0" o:connectangles="0,0"/>
              </v:shape>
            </v:group>
          </v:group>
        </w:pict>
      </w:r>
      <w:r>
        <w:rPr>
          <w:rFonts w:ascii="Arial" w:hAnsi="Arial" w:cs="Arial"/>
          <w:noProof/>
        </w:rPr>
        <w:pict>
          <v:shape id="Freeform 81" o:spid="_x0000_s1582" style="position:absolute;left:0;text-align:left;margin-left:471.5pt;margin-top:-4.2pt;width:0;height:677.45pt;z-index:251742720;visibility:visible;mso-wrap-style:square;v-text-anchor:top" coordsize="2,13550"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ON07rMUA&#10;AADbAAAADwAAAGRycy9kb3ducmV2LnhtbESPQWvCQBSE74L/YXlCL1I3WhQbXUVEMSdptYcen9ln&#10;Es2+jdmtpv/eFQSPw8x8w0znjSnFlWpXWFbQ70UgiFOrC84U/OzX72MQziNrLC2Tgn9yMJ+1W1OM&#10;tb3xN113PhMBwi5GBbn3VSylS3My6Hq2Ig7e0dYGfZB1JnWNtwA3pRxE0UgaLDgs5FjRMqf0vPsz&#10;CvbF7zbbXNaHtLvafm1Ow+SgPxKl3jrNYgLCU+Nf4Wc70Qo+h/D4En6AnN0B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A43TusxQAAANsAAAAPAAAAAAAAAAAAAAAAAJgCAABkcnMv&#10;ZG93bnJldi54bWxQSwUGAAAAAAQABAD1AAAAigMAAAAA&#10;" path="m,l,13550e" filled="f" strokecolor="#231f20">
            <v:path arrowok="t" o:connecttype="custom" o:connectlocs="0,876;0,14425" o:connectangles="0,0"/>
          </v:shape>
        </w:pict>
      </w:r>
      <w:r>
        <w:rPr>
          <w:rFonts w:ascii="Arial" w:hAnsi="Arial" w:cs="Arial"/>
          <w:noProof/>
        </w:rPr>
        <w:pict>
          <v:shape id="Freeform 75" o:spid="_x0000_s1583" style="position:absolute;left:0;text-align:left;margin-left:-12.85pt;margin-top:-4.2pt;width:484.7pt;height:42.6pt;z-index:-251572736;visibility:visible;mso-wrap-style:square;v-text-anchor:top" coordsize="9694,85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HXDRVMQA&#10;AADbAAAADwAAAGRycy9kb3ducmV2LnhtbESPT2sCMRTE7wW/Q3iCt5q1h2W7GkXEUqX2UP/cH5tn&#10;srh5WTaprv30plDocZiZ3zCzRe8acaUu1J4VTMYZCOLK65qNguPh7bkAESKyxsYzKbhTgMV88DTD&#10;Uvsbf9F1H41IEA4lKrAxtqWUobLkMIx9S5y8s+8cxiQ7I3WHtwR3jXzJslw6rDktWGxpZam67L+d&#10;go9TbgqTn/Lt++e9qrPdemt/LkqNhv1yCiJSH//Df+2NVlC8wu+X9APk/AEAAP//AwBQSwECLQAU&#10;AAYACAAAACEA8PeKu/0AAADiAQAAEwAAAAAAAAAAAAAAAAAAAAAAW0NvbnRlbnRfVHlwZXNdLnht&#10;bFBLAQItABQABgAIAAAAIQAx3V9h0gAAAI8BAAALAAAAAAAAAAAAAAAAAC4BAABfcmVscy8ucmVs&#10;c1BLAQItABQABgAIAAAAIQAzLwWeQQAAADkAAAAQAAAAAAAAAAAAAAAAACkCAABkcnMvc2hhcGV4&#10;bWwueG1sUEsBAi0AFAAGAAgAAAAhAB1w0VTEAAAA2wAAAA8AAAAAAAAAAAAAAAAAmAIAAGRycy9k&#10;b3ducmV2LnhtbFBLBQYAAAAABAAEAPUAAACJAwAAAAA=&#10;" path="m,853r9694,l9694,,,,,853e" fillcolor="#231f20" stroked="f">
            <v:path arrowok="t" o:connecttype="custom" o:connectlocs="0,1728;9694,1728;9694,876;0,876;0,1728" o:connectangles="0,0,0,0,0"/>
          </v:shape>
        </w:pict>
      </w:r>
      <w:r w:rsidR="00C40206" w:rsidRPr="00DC0F5B">
        <w:rPr>
          <w:rFonts w:ascii="Arial" w:hAnsi="Arial" w:cs="Arial"/>
        </w:rPr>
        <w:t xml:space="preserve"> </w:t>
      </w:r>
      <w:r w:rsidR="00C40206" w:rsidRPr="00DC0F5B">
        <w:rPr>
          <w:rFonts w:ascii="Arial" w:eastAsia="Arial" w:hAnsi="Arial" w:cs="Arial"/>
          <w:color w:val="FFFFFF"/>
          <w:sz w:val="56"/>
          <w:szCs w:val="56"/>
        </w:rPr>
        <w:t>Subcontract Data</w:t>
      </w:r>
    </w:p>
    <w:p w:rsidR="00C40206" w:rsidRPr="00DC0F5B" w:rsidRDefault="004B76E4" w:rsidP="00C40206">
      <w:pPr>
        <w:spacing w:before="21" w:after="0" w:line="240" w:lineRule="auto"/>
        <w:ind w:left="103" w:right="-20"/>
        <w:rPr>
          <w:rFonts w:ascii="Arial" w:hAnsi="Arial" w:cs="Arial"/>
          <w:sz w:val="20"/>
          <w:szCs w:val="20"/>
        </w:rPr>
      </w:pPr>
      <w:r>
        <w:rPr>
          <w:rFonts w:ascii="Arial" w:hAnsi="Arial" w:cs="Arial"/>
          <w:noProof/>
          <w:sz w:val="20"/>
          <w:szCs w:val="20"/>
        </w:rPr>
        <w:pict>
          <v:polyline id="Freeform 73" o:spid="_x0000_s1584" style="position:absolute;left:0;text-align:left;z-index:-251571712;visibility:visible;mso-wrap-style:square;v-text-anchor:top" points="-12.85pt,47.8pt,471.85pt,47.8pt,471.85pt,5.15pt,-12.85pt,5.15pt,-12.85pt,47.8pt" coordsize="9694,85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m6vV8UA&#10;AADbAAAADwAAAGRycy9kb3ducmV2LnhtbESPQWvCQBSE74X+h+UVvDWbVlCJrlJKaouVQqNCj4/s&#10;Mwlm34bdVeO/d4WCx2FmvmFmi9604kTON5YVvCQpCOLS6oYrBdvNx/MEhA/IGlvLpOBCHhbzx4cZ&#10;Ztqe+ZdORahEhLDPUEEdQpdJ6cuaDPrEdsTR21tnMETpKqkdniPctPI1TUfSYMNxocaO3msqD8XR&#10;KGiL8bD6+cvz/a7JD5/L9Uq675VSg6f+bQoiUB/u4f/2l1YwGcPtS/wBcn4F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C2bq9XxQAAANsAAAAPAAAAAAAAAAAAAAAAAJgCAABkcnMv&#10;ZG93bnJldi54bWxQSwUGAAAAAAQABAD1AAAAigMAAAAA&#10;" fillcolor="#a7a9ac" stroked="f">
            <v:path arrowok="t" o:connecttype="custom" o:connectlocs="0,2581;9694,2581;9694,1728;0,1728;0,2581" o:connectangles="0,0,0,0,0"/>
          </v:polyline>
        </w:pict>
      </w:r>
    </w:p>
    <w:p w:rsidR="00C40206" w:rsidRPr="00DC0F5B" w:rsidRDefault="00C40206" w:rsidP="00C40206">
      <w:pPr>
        <w:spacing w:after="0" w:line="633" w:lineRule="exact"/>
        <w:ind w:left="103" w:right="-20"/>
        <w:rPr>
          <w:rFonts w:ascii="Arial" w:eastAsia="Arial" w:hAnsi="Arial" w:cs="Arial"/>
          <w:sz w:val="56"/>
          <w:szCs w:val="56"/>
        </w:rPr>
      </w:pPr>
      <w:r w:rsidRPr="00DC0F5B">
        <w:rPr>
          <w:rFonts w:ascii="Arial" w:eastAsia="Arial" w:hAnsi="Arial" w:cs="Arial"/>
          <w:color w:val="231F20"/>
          <w:sz w:val="56"/>
          <w:szCs w:val="56"/>
        </w:rPr>
        <w:t xml:space="preserve">The </w:t>
      </w:r>
      <w:r w:rsidRPr="00DC0F5B">
        <w:rPr>
          <w:rFonts w:ascii="Arial" w:eastAsia="Arial" w:hAnsi="Arial" w:cs="Arial"/>
          <w:i/>
          <w:color w:val="231F20"/>
          <w:sz w:val="56"/>
          <w:szCs w:val="56"/>
        </w:rPr>
        <w:t>Contractor’s</w:t>
      </w:r>
      <w:r w:rsidRPr="00DC0F5B">
        <w:rPr>
          <w:rFonts w:ascii="Arial" w:eastAsia="Arial" w:hAnsi="Arial" w:cs="Arial"/>
          <w:color w:val="231F20"/>
          <w:sz w:val="56"/>
          <w:szCs w:val="56"/>
        </w:rPr>
        <w:t xml:space="preserve"> Subcontract Data</w:t>
      </w:r>
    </w:p>
    <w:p w:rsidR="00C40206" w:rsidRPr="00DC0F5B" w:rsidRDefault="004B76E4" w:rsidP="00C40206">
      <w:pPr>
        <w:spacing w:after="0" w:line="200" w:lineRule="exact"/>
        <w:rPr>
          <w:rFonts w:ascii="Arial" w:hAnsi="Arial" w:cs="Arial"/>
          <w:sz w:val="20"/>
          <w:szCs w:val="20"/>
        </w:rPr>
      </w:pPr>
      <w:r>
        <w:rPr>
          <w:rFonts w:ascii="Arial" w:hAnsi="Arial" w:cs="Arial"/>
          <w:noProof/>
          <w:sz w:val="20"/>
          <w:szCs w:val="20"/>
        </w:rPr>
        <w:pict>
          <v:shape id="Freeform 83" o:spid="_x0000_s1585" style="position:absolute;margin-left:-12.85pt;margin-top:3.1pt;width:484.7pt;height:0;z-index:-251570688;visibility:visible;mso-wrap-style:square;v-text-anchor:top" coordsize="9694,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Kvux2cUA&#10;AADbAAAADwAAAGRycy9kb3ducmV2LnhtbESPT2vCQBTE7wW/w/KE3urGWtomukrRVHrwUhvw+sg+&#10;k2D2bciu+dNP7wqFHoeZ+Q2z2gymFh21rrKsYD6LQBDnVldcKMh+Pp/eQTiPrLG2TApGcrBZTx5W&#10;mGjb8zd1R1+IAGGXoILS+yaR0uUlGXQz2xAH72xbgz7ItpC6xT7ATS2fo+hVGqw4LJTY0Lak/HK8&#10;GgUmS+m6S3ddvF/0l5ffU3/Yj4VSj9PhYwnC0+D/w3/tL60gfoP7l/AD5PoG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Aq+7HZxQAAANsAAAAPAAAAAAAAAAAAAAAAAJgCAABkcnMv&#10;ZG93bnJldi54bWxQSwUGAAAAAAQABAD1AAAAigMAAAAA&#10;" path="m,l9694,e" filled="f" strokecolor="#231f20">
            <v:path arrowok="t" o:connecttype="custom" o:connectlocs="0,0;9694,0" o:connectangles="0,0"/>
          </v:shape>
        </w:pict>
      </w: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610"/>
        <w:gridCol w:w="6030"/>
      </w:tblGrid>
      <w:tr w:rsidR="00C40206" w:rsidRPr="00DC0F5B" w:rsidTr="00D42FC7">
        <w:trPr>
          <w:trHeight w:val="75"/>
        </w:trPr>
        <w:tc>
          <w:tcPr>
            <w:tcW w:w="261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Address for electronic communications</w:t>
            </w:r>
          </w:p>
        </w:tc>
        <w:tc>
          <w:tcPr>
            <w:tcW w:w="603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474095704"/>
              <w:placeholder>
                <w:docPart w:val="CBDB1F482EE54A8ABCBCB0C6E6145372"/>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before="11" w:after="0" w:line="200" w:lineRule="exact"/>
        <w:rPr>
          <w:rFonts w:ascii="Arial" w:hAnsi="Arial" w:cs="Arial"/>
          <w:sz w:val="20"/>
          <w:szCs w:val="20"/>
        </w:rPr>
      </w:pPr>
    </w:p>
    <w:tbl>
      <w:tblPr>
        <w:tblStyle w:val="TableGrid"/>
        <w:tblW w:w="6030" w:type="dxa"/>
        <w:tblInd w:w="2995" w:type="dxa"/>
        <w:tblBorders>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6030"/>
      </w:tblGrid>
      <w:tr w:rsidR="00C40206" w:rsidRPr="00DC0F5B" w:rsidTr="00D42FC7">
        <w:trPr>
          <w:trHeight w:val="236"/>
        </w:trPr>
        <w:tc>
          <w:tcPr>
            <w:tcW w:w="603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vAlign w:val="center"/>
          </w:tcPr>
          <w:p w:rsidR="00C40206" w:rsidRPr="00DC0F5B" w:rsidRDefault="00C10AC2" w:rsidP="00D42FC7">
            <w:pPr>
              <w:spacing w:before="40" w:after="40"/>
              <w:ind w:right="72" w:hanging="25"/>
              <w:rPr>
                <w:rFonts w:ascii="Arial" w:hAnsi="Arial" w:cs="Arial"/>
                <w:sz w:val="18"/>
                <w:szCs w:val="18"/>
              </w:rPr>
            </w:pPr>
            <w:r w:rsidRPr="00DC0F5B">
              <w:rPr>
                <w:rFonts w:ascii="Arial" w:eastAsia="Arial" w:hAnsi="Arial" w:cs="Arial"/>
                <w:b/>
                <w:bCs/>
                <w:color w:val="231F20"/>
                <w:sz w:val="18"/>
                <w:szCs w:val="18"/>
              </w:rPr>
              <w:t xml:space="preserve">Leave the entries for </w:t>
            </w:r>
            <w:r w:rsidRPr="00DC0F5B">
              <w:rPr>
                <w:rFonts w:ascii="Arial" w:eastAsia="Arial" w:hAnsi="Arial" w:cs="Arial"/>
                <w:b/>
                <w:bCs/>
                <w:i/>
                <w:color w:val="231F20"/>
                <w:sz w:val="18"/>
                <w:szCs w:val="18"/>
              </w:rPr>
              <w:t>Project Manager</w:t>
            </w:r>
            <w:r w:rsidRPr="00DC0F5B">
              <w:rPr>
                <w:rFonts w:ascii="Arial" w:eastAsia="Arial" w:hAnsi="Arial" w:cs="Arial"/>
                <w:b/>
                <w:bCs/>
                <w:color w:val="231F20"/>
                <w:sz w:val="18"/>
                <w:szCs w:val="18"/>
              </w:rPr>
              <w:t xml:space="preserve"> and </w:t>
            </w:r>
            <w:r w:rsidRPr="00DC0F5B">
              <w:rPr>
                <w:rFonts w:ascii="Arial" w:eastAsia="Arial" w:hAnsi="Arial" w:cs="Arial"/>
                <w:b/>
                <w:bCs/>
                <w:i/>
                <w:color w:val="231F20"/>
                <w:sz w:val="18"/>
                <w:szCs w:val="18"/>
              </w:rPr>
              <w:t>Supervisor</w:t>
            </w:r>
            <w:r w:rsidRPr="00DC0F5B">
              <w:rPr>
                <w:rFonts w:ascii="Arial" w:eastAsia="Arial" w:hAnsi="Arial" w:cs="Arial"/>
                <w:b/>
                <w:bCs/>
                <w:color w:val="231F20"/>
                <w:sz w:val="18"/>
                <w:szCs w:val="18"/>
              </w:rPr>
              <w:t xml:space="preserve"> blank if the main contract is under ECSC</w:t>
            </w:r>
          </w:p>
        </w:tc>
      </w:tr>
    </w:tbl>
    <w:p w:rsidR="00C40206" w:rsidRPr="00DC0F5B" w:rsidRDefault="00C40206" w:rsidP="00C40206">
      <w:pPr>
        <w:spacing w:before="11"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610"/>
        <w:gridCol w:w="6030"/>
      </w:tblGrid>
      <w:tr w:rsidR="00C40206" w:rsidRPr="00DC0F5B" w:rsidTr="00D42FC7">
        <w:trPr>
          <w:trHeight w:val="75"/>
        </w:trPr>
        <w:tc>
          <w:tcPr>
            <w:tcW w:w="261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The main contract works are</w:t>
            </w:r>
          </w:p>
        </w:tc>
        <w:tc>
          <w:tcPr>
            <w:tcW w:w="603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491681346"/>
              <w:placeholder>
                <w:docPart w:val="C117F9C169F542298898C066F93B6A1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610"/>
        <w:gridCol w:w="6030"/>
      </w:tblGrid>
      <w:tr w:rsidR="00C40206" w:rsidRPr="00DC0F5B" w:rsidTr="00D42FC7">
        <w:trPr>
          <w:trHeight w:val="272"/>
        </w:trPr>
        <w:tc>
          <w:tcPr>
            <w:tcW w:w="261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 xml:space="preserve">subcontract works </w:t>
            </w:r>
            <w:r w:rsidRPr="00DC0F5B">
              <w:rPr>
                <w:rFonts w:ascii="Arial" w:eastAsia="Arial" w:hAnsi="Arial" w:cs="Arial"/>
                <w:color w:val="231F20"/>
                <w:sz w:val="18"/>
                <w:szCs w:val="18"/>
              </w:rPr>
              <w:t>are</w:t>
            </w:r>
          </w:p>
        </w:tc>
        <w:tc>
          <w:tcPr>
            <w:tcW w:w="603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636984909"/>
              <w:placeholder>
                <w:docPart w:val="11350FE785484F1C96358AEC0CC82B75"/>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ind w:firstLine="270"/>
        <w:rPr>
          <w:rFonts w:ascii="Arial" w:hAnsi="Arial" w:cs="Arial"/>
          <w:sz w:val="20"/>
          <w:szCs w:val="20"/>
        </w:rPr>
      </w:pPr>
      <w:r w:rsidRPr="00DC0F5B">
        <w:rPr>
          <w:rFonts w:ascii="Arial" w:eastAsia="Arial" w:hAnsi="Arial" w:cs="Arial"/>
          <w:b/>
          <w:bCs/>
          <w:color w:val="231F20"/>
          <w:sz w:val="18"/>
          <w:szCs w:val="18"/>
        </w:rPr>
        <w:t>In this subcontract</w:t>
      </w:r>
    </w:p>
    <w:p w:rsidR="00C40206" w:rsidRPr="00DC0F5B" w:rsidRDefault="00C40206" w:rsidP="00C40206">
      <w:pPr>
        <w:spacing w:after="0" w:line="200" w:lineRule="exact"/>
        <w:rPr>
          <w:rFonts w:ascii="Arial" w:hAnsi="Arial" w:cs="Arial"/>
          <w:sz w:val="20"/>
          <w:szCs w:val="20"/>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610"/>
        <w:gridCol w:w="6030"/>
      </w:tblGrid>
      <w:tr w:rsidR="00C40206" w:rsidRPr="00DC0F5B" w:rsidTr="00D42FC7">
        <w:trPr>
          <w:trHeight w:val="281"/>
        </w:trPr>
        <w:tc>
          <w:tcPr>
            <w:tcW w:w="261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 xml:space="preserve">site </w:t>
            </w:r>
            <w:r w:rsidRPr="00DC0F5B">
              <w:rPr>
                <w:rFonts w:ascii="Arial" w:eastAsia="Arial" w:hAnsi="Arial" w:cs="Arial"/>
                <w:color w:val="231F20"/>
                <w:sz w:val="18"/>
                <w:szCs w:val="18"/>
              </w:rPr>
              <w:t>is</w:t>
            </w:r>
          </w:p>
        </w:tc>
        <w:tc>
          <w:tcPr>
            <w:tcW w:w="603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326906401"/>
              <w:placeholder>
                <w:docPart w:val="BD822453C20247B98BDB21D444C140AA"/>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before="10" w:after="0" w:line="140" w:lineRule="exact"/>
        <w:rPr>
          <w:rFonts w:ascii="Arial" w:hAnsi="Arial" w:cs="Arial"/>
          <w:sz w:val="14"/>
          <w:szCs w:val="14"/>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610"/>
        <w:gridCol w:w="6030"/>
      </w:tblGrid>
      <w:tr w:rsidR="00C40206" w:rsidRPr="00DC0F5B" w:rsidTr="00D42FC7">
        <w:trPr>
          <w:trHeight w:val="281"/>
        </w:trPr>
        <w:tc>
          <w:tcPr>
            <w:tcW w:w="261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 xml:space="preserve">starting date </w:t>
            </w:r>
            <w:r w:rsidRPr="00DC0F5B">
              <w:rPr>
                <w:rFonts w:ascii="Arial" w:eastAsia="Arial" w:hAnsi="Arial" w:cs="Arial"/>
                <w:color w:val="231F20"/>
                <w:sz w:val="18"/>
                <w:szCs w:val="18"/>
              </w:rPr>
              <w:t>is</w:t>
            </w:r>
          </w:p>
        </w:tc>
        <w:tc>
          <w:tcPr>
            <w:tcW w:w="603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394423577"/>
              <w:placeholder>
                <w:docPart w:val="1F75CE77A973455581CD28639C4E1AC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before="10" w:after="0" w:line="140" w:lineRule="exact"/>
        <w:rPr>
          <w:rFonts w:ascii="Arial" w:hAnsi="Arial" w:cs="Arial"/>
          <w:sz w:val="14"/>
          <w:szCs w:val="14"/>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610"/>
        <w:gridCol w:w="6030"/>
      </w:tblGrid>
      <w:tr w:rsidR="00C40206" w:rsidRPr="00DC0F5B" w:rsidTr="00D42FC7">
        <w:trPr>
          <w:trHeight w:val="281"/>
        </w:trPr>
        <w:tc>
          <w:tcPr>
            <w:tcW w:w="261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 xml:space="preserve">completion date </w:t>
            </w:r>
            <w:r w:rsidRPr="00DC0F5B">
              <w:rPr>
                <w:rFonts w:ascii="Arial" w:eastAsia="Arial" w:hAnsi="Arial" w:cs="Arial"/>
                <w:color w:val="231F20"/>
                <w:sz w:val="18"/>
                <w:szCs w:val="18"/>
              </w:rPr>
              <w:t>is</w:t>
            </w:r>
          </w:p>
        </w:tc>
        <w:tc>
          <w:tcPr>
            <w:tcW w:w="603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930115963"/>
              <w:placeholder>
                <w:docPart w:val="07CEFEA89D0A470EA3CB6C98CDCA970C"/>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before="10" w:after="0" w:line="140" w:lineRule="exact"/>
        <w:rPr>
          <w:rFonts w:ascii="Arial" w:hAnsi="Arial" w:cs="Arial"/>
          <w:sz w:val="14"/>
          <w:szCs w:val="14"/>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610"/>
        <w:gridCol w:w="3240"/>
        <w:gridCol w:w="2790"/>
      </w:tblGrid>
      <w:tr w:rsidR="00C40206" w:rsidRPr="00DC0F5B" w:rsidTr="00D42FC7">
        <w:trPr>
          <w:trHeight w:val="281"/>
        </w:trPr>
        <w:tc>
          <w:tcPr>
            <w:tcW w:w="261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 xml:space="preserve">delay damages </w:t>
            </w:r>
            <w:r w:rsidRPr="00DC0F5B">
              <w:rPr>
                <w:rFonts w:ascii="Arial" w:eastAsia="Arial" w:hAnsi="Arial" w:cs="Arial"/>
                <w:color w:val="231F20"/>
                <w:sz w:val="18"/>
                <w:szCs w:val="18"/>
              </w:rPr>
              <w:t>are</w:t>
            </w:r>
          </w:p>
        </w:tc>
        <w:tc>
          <w:tcPr>
            <w:tcW w:w="324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598284929"/>
              <w:placeholder>
                <w:docPart w:val="E6880AC38FD24D0A9BF4165346B738A5"/>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790" w:type="dxa"/>
            <w:tcBorders>
              <w:left w:val="single" w:sz="4" w:space="0" w:color="A6A6A6" w:themeColor="background1" w:themeShade="A6"/>
            </w:tcBorders>
          </w:tcPr>
          <w:p w:rsidR="00C40206" w:rsidRPr="00DC0F5B" w:rsidRDefault="00C40206" w:rsidP="00C40206">
            <w:pPr>
              <w:spacing w:before="36" w:line="203" w:lineRule="exact"/>
              <w:ind w:right="-20"/>
              <w:rPr>
                <w:rFonts w:ascii="Arial" w:hAnsi="Arial" w:cs="Arial"/>
                <w:sz w:val="18"/>
                <w:szCs w:val="18"/>
              </w:rPr>
            </w:pPr>
            <w:r w:rsidRPr="00DC0F5B">
              <w:rPr>
                <w:rFonts w:ascii="Arial" w:eastAsia="Arial" w:hAnsi="Arial" w:cs="Arial"/>
                <w:color w:val="231F20"/>
                <w:sz w:val="18"/>
                <w:szCs w:val="18"/>
              </w:rPr>
              <w:t>per day</w:t>
            </w:r>
          </w:p>
        </w:tc>
      </w:tr>
    </w:tbl>
    <w:p w:rsidR="00C40206" w:rsidRPr="00DC0F5B" w:rsidRDefault="00C40206" w:rsidP="00C40206">
      <w:pPr>
        <w:spacing w:before="10" w:after="0" w:line="140" w:lineRule="exact"/>
        <w:rPr>
          <w:rFonts w:ascii="Arial" w:hAnsi="Arial" w:cs="Arial"/>
          <w:sz w:val="14"/>
          <w:szCs w:val="14"/>
        </w:rPr>
      </w:pPr>
    </w:p>
    <w:p w:rsidR="00C40206" w:rsidRPr="00DC0F5B" w:rsidRDefault="00C40206" w:rsidP="00C40206">
      <w:pPr>
        <w:spacing w:before="10" w:after="0" w:line="140" w:lineRule="exact"/>
        <w:ind w:firstLine="270"/>
        <w:rPr>
          <w:rFonts w:ascii="Arial" w:hAnsi="Arial" w:cs="Arial"/>
          <w:sz w:val="14"/>
          <w:szCs w:val="14"/>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610"/>
        <w:gridCol w:w="3240"/>
        <w:gridCol w:w="2790"/>
      </w:tblGrid>
      <w:tr w:rsidR="00C40206" w:rsidRPr="00DC0F5B" w:rsidTr="00D42FC7">
        <w:trPr>
          <w:trHeight w:val="288"/>
        </w:trPr>
        <w:tc>
          <w:tcPr>
            <w:tcW w:w="2610" w:type="dxa"/>
            <w:vMerge w:val="restart"/>
            <w:tcBorders>
              <w:right w:val="single" w:sz="4" w:space="0" w:color="A6A6A6" w:themeColor="background1" w:themeShade="A6"/>
            </w:tcBorders>
          </w:tcPr>
          <w:p w:rsidR="00C40206" w:rsidRPr="00DC0F5B" w:rsidRDefault="00A472E1" w:rsidP="00A472E1">
            <w:pPr>
              <w:spacing w:before="36" w:line="203" w:lineRule="exact"/>
              <w:ind w:left="-115" w:right="65"/>
              <w:jc w:val="right"/>
              <w:rPr>
                <w:rFonts w:ascii="Arial" w:eastAsia="Arial" w:hAnsi="Arial" w:cs="Arial"/>
                <w:color w:val="231F20"/>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period for reply</w:t>
            </w:r>
            <w:r w:rsidRPr="00DC0F5B">
              <w:rPr>
                <w:rFonts w:ascii="Arial" w:eastAsia="Arial" w:hAnsi="Arial" w:cs="Arial"/>
                <w:color w:val="231F20"/>
                <w:sz w:val="18"/>
                <w:szCs w:val="18"/>
              </w:rPr>
              <w:t xml:space="preserve"> by </w:t>
            </w:r>
            <w:r w:rsidR="000A178B"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Contractor</w:t>
            </w:r>
            <w:r w:rsidRPr="00DC0F5B">
              <w:rPr>
                <w:rFonts w:ascii="Arial" w:eastAsia="Arial" w:hAnsi="Arial" w:cs="Arial"/>
                <w:color w:val="231F20"/>
                <w:sz w:val="18"/>
                <w:szCs w:val="18"/>
              </w:rPr>
              <w:t xml:space="preserve"> is</w:t>
            </w:r>
          </w:p>
        </w:tc>
        <w:tc>
          <w:tcPr>
            <w:tcW w:w="324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370888688"/>
              <w:placeholder>
                <w:docPart w:val="F10B6BD615B1417FBCBEE58A078212F0"/>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790" w:type="dxa"/>
            <w:vMerge w:val="restart"/>
            <w:tcBorders>
              <w:left w:val="single" w:sz="4" w:space="0" w:color="A6A6A6" w:themeColor="background1" w:themeShade="A6"/>
            </w:tcBorders>
          </w:tcPr>
          <w:p w:rsidR="00C40206" w:rsidRPr="00DC0F5B" w:rsidRDefault="00A472E1" w:rsidP="00A472E1">
            <w:pPr>
              <w:spacing w:before="36" w:line="203" w:lineRule="exact"/>
              <w:ind w:right="65"/>
              <w:rPr>
                <w:rFonts w:ascii="Arial" w:hAnsi="Arial" w:cs="Arial"/>
                <w:sz w:val="18"/>
                <w:szCs w:val="18"/>
              </w:rPr>
            </w:pPr>
            <w:r w:rsidRPr="00DC0F5B">
              <w:rPr>
                <w:rFonts w:ascii="Arial" w:eastAsia="Arial" w:hAnsi="Arial" w:cs="Arial"/>
                <w:color w:val="231F20"/>
                <w:sz w:val="18"/>
                <w:szCs w:val="18"/>
              </w:rPr>
              <w:t>w</w:t>
            </w:r>
            <w:r w:rsidR="00C40206" w:rsidRPr="00DC0F5B">
              <w:rPr>
                <w:rFonts w:ascii="Arial" w:eastAsia="Arial" w:hAnsi="Arial" w:cs="Arial"/>
                <w:color w:val="231F20"/>
                <w:sz w:val="18"/>
                <w:szCs w:val="18"/>
              </w:rPr>
              <w:t>eeks</w:t>
            </w:r>
          </w:p>
        </w:tc>
      </w:tr>
      <w:tr w:rsidR="00C40206" w:rsidRPr="00DC0F5B" w:rsidTr="00D42FC7">
        <w:trPr>
          <w:trHeight w:val="217"/>
        </w:trPr>
        <w:tc>
          <w:tcPr>
            <w:tcW w:w="2610" w:type="dxa"/>
            <w:vMerge/>
          </w:tcPr>
          <w:p w:rsidR="00C40206" w:rsidRPr="00DC0F5B" w:rsidRDefault="00C40206" w:rsidP="00C40206">
            <w:pPr>
              <w:spacing w:before="36" w:line="203" w:lineRule="exact"/>
              <w:ind w:right="65" w:hanging="115"/>
              <w:jc w:val="right"/>
              <w:rPr>
                <w:rFonts w:ascii="Arial" w:eastAsia="Arial" w:hAnsi="Arial" w:cs="Arial"/>
                <w:color w:val="231F20"/>
                <w:sz w:val="18"/>
                <w:szCs w:val="18"/>
              </w:rPr>
            </w:pPr>
          </w:p>
        </w:tc>
        <w:tc>
          <w:tcPr>
            <w:tcW w:w="3240" w:type="dxa"/>
            <w:tcBorders>
              <w:top w:val="single" w:sz="4" w:space="0" w:color="A6A6A6" w:themeColor="background1" w:themeShade="A6"/>
            </w:tcBorders>
          </w:tcPr>
          <w:p w:rsidR="00C40206" w:rsidRPr="00DC0F5B" w:rsidRDefault="00C40206" w:rsidP="00C40206">
            <w:pPr>
              <w:spacing w:before="36" w:line="203" w:lineRule="exact"/>
              <w:ind w:right="-20"/>
              <w:rPr>
                <w:rFonts w:ascii="Arial" w:hAnsi="Arial" w:cs="Arial"/>
                <w:sz w:val="18"/>
                <w:szCs w:val="18"/>
              </w:rPr>
            </w:pPr>
          </w:p>
        </w:tc>
        <w:tc>
          <w:tcPr>
            <w:tcW w:w="2790" w:type="dxa"/>
            <w:vMerge/>
          </w:tcPr>
          <w:p w:rsidR="00C40206" w:rsidRPr="00DC0F5B" w:rsidRDefault="00C40206" w:rsidP="00C40206">
            <w:pPr>
              <w:spacing w:before="36" w:line="203" w:lineRule="exact"/>
              <w:ind w:right="65"/>
              <w:rPr>
                <w:rFonts w:ascii="Arial" w:eastAsia="Arial" w:hAnsi="Arial" w:cs="Arial"/>
                <w:color w:val="231F20"/>
                <w:sz w:val="18"/>
                <w:szCs w:val="18"/>
              </w:rPr>
            </w:pPr>
          </w:p>
        </w:tc>
      </w:tr>
    </w:tbl>
    <w:p w:rsidR="00C40206" w:rsidRPr="00DC0F5B" w:rsidRDefault="00C40206" w:rsidP="00C40206">
      <w:pPr>
        <w:spacing w:before="10" w:after="0" w:line="140" w:lineRule="exact"/>
        <w:ind w:firstLine="270"/>
        <w:rPr>
          <w:rFonts w:ascii="Arial" w:hAnsi="Arial" w:cs="Arial"/>
          <w:sz w:val="14"/>
          <w:szCs w:val="14"/>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610"/>
        <w:gridCol w:w="3240"/>
        <w:gridCol w:w="2790"/>
      </w:tblGrid>
      <w:tr w:rsidR="00C40206" w:rsidRPr="00DC0F5B" w:rsidTr="00D42FC7">
        <w:trPr>
          <w:trHeight w:val="288"/>
        </w:trPr>
        <w:tc>
          <w:tcPr>
            <w:tcW w:w="2610" w:type="dxa"/>
            <w:vMerge w:val="restart"/>
            <w:tcBorders>
              <w:right w:val="single" w:sz="4" w:space="0" w:color="A6A6A6" w:themeColor="background1" w:themeShade="A6"/>
            </w:tcBorders>
          </w:tcPr>
          <w:p w:rsidR="00C40206" w:rsidRPr="00DC0F5B" w:rsidRDefault="00A472E1" w:rsidP="00C40206">
            <w:pPr>
              <w:spacing w:before="36" w:line="203" w:lineRule="exact"/>
              <w:ind w:right="65" w:hanging="115"/>
              <w:jc w:val="right"/>
              <w:rPr>
                <w:rFonts w:ascii="Arial" w:eastAsia="Arial" w:hAnsi="Arial" w:cs="Arial"/>
                <w:color w:val="231F20"/>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period for reply</w:t>
            </w:r>
            <w:r w:rsidRPr="00DC0F5B">
              <w:rPr>
                <w:rFonts w:ascii="Arial" w:eastAsia="Arial" w:hAnsi="Arial" w:cs="Arial"/>
                <w:color w:val="231F20"/>
                <w:sz w:val="18"/>
                <w:szCs w:val="18"/>
              </w:rPr>
              <w:t xml:space="preserve"> by the </w:t>
            </w:r>
            <w:r w:rsidRPr="00DC0F5B">
              <w:rPr>
                <w:rFonts w:ascii="Arial" w:eastAsia="Arial" w:hAnsi="Arial" w:cs="Arial"/>
                <w:i/>
                <w:color w:val="231F20"/>
                <w:sz w:val="18"/>
                <w:szCs w:val="18"/>
              </w:rPr>
              <w:t>Subcontractor</w:t>
            </w:r>
            <w:r w:rsidRPr="00DC0F5B">
              <w:rPr>
                <w:rFonts w:ascii="Arial" w:eastAsia="Arial" w:hAnsi="Arial" w:cs="Arial"/>
                <w:color w:val="231F20"/>
                <w:sz w:val="18"/>
                <w:szCs w:val="18"/>
              </w:rPr>
              <w:t xml:space="preserve"> is</w:t>
            </w:r>
          </w:p>
        </w:tc>
        <w:tc>
          <w:tcPr>
            <w:tcW w:w="324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448894035"/>
              <w:placeholder>
                <w:docPart w:val="B0EE1E3D71144B8ABE97AD4F94563693"/>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790" w:type="dxa"/>
            <w:vMerge w:val="restart"/>
            <w:tcBorders>
              <w:left w:val="single" w:sz="4" w:space="0" w:color="A6A6A6" w:themeColor="background1" w:themeShade="A6"/>
            </w:tcBorders>
          </w:tcPr>
          <w:p w:rsidR="00C40206" w:rsidRPr="00DC0F5B" w:rsidRDefault="00C40206" w:rsidP="00A472E1">
            <w:pPr>
              <w:spacing w:before="36" w:line="203" w:lineRule="exact"/>
              <w:ind w:right="65"/>
              <w:rPr>
                <w:rFonts w:ascii="Arial" w:hAnsi="Arial" w:cs="Arial"/>
                <w:sz w:val="18"/>
                <w:szCs w:val="18"/>
              </w:rPr>
            </w:pPr>
            <w:r w:rsidRPr="00DC0F5B">
              <w:rPr>
                <w:rFonts w:ascii="Arial" w:eastAsia="Arial" w:hAnsi="Arial" w:cs="Arial"/>
                <w:color w:val="231F20"/>
                <w:sz w:val="18"/>
                <w:szCs w:val="18"/>
              </w:rPr>
              <w:t>weeks</w:t>
            </w:r>
          </w:p>
        </w:tc>
      </w:tr>
    </w:tbl>
    <w:p w:rsidR="00C40206" w:rsidRPr="00DC0F5B" w:rsidRDefault="00C40206" w:rsidP="00C40206">
      <w:pPr>
        <w:spacing w:before="10" w:after="0" w:line="140" w:lineRule="exact"/>
        <w:ind w:firstLine="270"/>
        <w:rPr>
          <w:rFonts w:ascii="Arial" w:hAnsi="Arial" w:cs="Arial"/>
          <w:sz w:val="14"/>
          <w:szCs w:val="14"/>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610"/>
        <w:gridCol w:w="3240"/>
        <w:gridCol w:w="2790"/>
      </w:tblGrid>
      <w:tr w:rsidR="00C40206" w:rsidRPr="00DC0F5B" w:rsidTr="00D42FC7">
        <w:trPr>
          <w:trHeight w:val="288"/>
        </w:trPr>
        <w:tc>
          <w:tcPr>
            <w:tcW w:w="2610" w:type="dxa"/>
            <w:vMerge w:val="restart"/>
            <w:tcBorders>
              <w:right w:val="single" w:sz="4" w:space="0" w:color="A6A6A6" w:themeColor="background1" w:themeShade="A6"/>
            </w:tcBorders>
          </w:tcPr>
          <w:p w:rsidR="00C40206" w:rsidRPr="00DC0F5B" w:rsidRDefault="00C40206" w:rsidP="00C40206">
            <w:pPr>
              <w:spacing w:before="36" w:line="203" w:lineRule="exact"/>
              <w:ind w:right="65" w:hanging="115"/>
              <w:jc w:val="right"/>
              <w:rPr>
                <w:rFonts w:ascii="Arial" w:eastAsia="Arial" w:hAnsi="Arial" w:cs="Arial"/>
                <w:color w:val="231F20"/>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 xml:space="preserve">defects date </w:t>
            </w:r>
            <w:r w:rsidRPr="00DC0F5B">
              <w:rPr>
                <w:rFonts w:ascii="Arial" w:eastAsia="Arial" w:hAnsi="Arial" w:cs="Arial"/>
                <w:color w:val="231F20"/>
                <w:sz w:val="18"/>
                <w:szCs w:val="18"/>
              </w:rPr>
              <w:t>is</w:t>
            </w:r>
          </w:p>
        </w:tc>
        <w:tc>
          <w:tcPr>
            <w:tcW w:w="324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2020068256"/>
              <w:placeholder>
                <w:docPart w:val="DC4D4093C5E24CC0966DEF293798A421"/>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790" w:type="dxa"/>
            <w:vMerge w:val="restart"/>
            <w:tcBorders>
              <w:left w:val="single" w:sz="4" w:space="0" w:color="A6A6A6" w:themeColor="background1" w:themeShade="A6"/>
            </w:tcBorders>
          </w:tcPr>
          <w:p w:rsidR="00C40206" w:rsidRPr="00DC0F5B" w:rsidRDefault="00C40206" w:rsidP="00C40206">
            <w:pPr>
              <w:spacing w:before="36" w:line="203" w:lineRule="exact"/>
              <w:ind w:right="65"/>
              <w:rPr>
                <w:rFonts w:ascii="Arial" w:hAnsi="Arial" w:cs="Arial"/>
                <w:sz w:val="18"/>
                <w:szCs w:val="18"/>
              </w:rPr>
            </w:pPr>
            <w:r w:rsidRPr="00DC0F5B">
              <w:rPr>
                <w:rFonts w:ascii="Arial" w:eastAsia="Arial" w:hAnsi="Arial" w:cs="Arial"/>
                <w:color w:val="231F20"/>
                <w:sz w:val="18"/>
                <w:szCs w:val="18"/>
              </w:rPr>
              <w:t>weeks after Completion</w:t>
            </w:r>
          </w:p>
        </w:tc>
      </w:tr>
    </w:tbl>
    <w:p w:rsidR="00C40206" w:rsidRPr="00DC0F5B" w:rsidRDefault="00C40206" w:rsidP="00C40206">
      <w:pPr>
        <w:spacing w:before="10" w:after="0" w:line="140" w:lineRule="exact"/>
        <w:ind w:firstLine="270"/>
        <w:rPr>
          <w:rFonts w:ascii="Arial" w:hAnsi="Arial" w:cs="Arial"/>
          <w:sz w:val="14"/>
          <w:szCs w:val="14"/>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610"/>
        <w:gridCol w:w="3240"/>
        <w:gridCol w:w="2790"/>
      </w:tblGrid>
      <w:tr w:rsidR="00C40206" w:rsidRPr="00DC0F5B" w:rsidTr="00D42FC7">
        <w:trPr>
          <w:trHeight w:val="288"/>
        </w:trPr>
        <w:tc>
          <w:tcPr>
            <w:tcW w:w="2610" w:type="dxa"/>
            <w:tcBorders>
              <w:right w:val="single" w:sz="4" w:space="0" w:color="A6A6A6" w:themeColor="background1" w:themeShade="A6"/>
            </w:tcBorders>
          </w:tcPr>
          <w:p w:rsidR="00C40206" w:rsidRPr="00DC0F5B" w:rsidRDefault="00C40206" w:rsidP="00C40206">
            <w:pPr>
              <w:spacing w:before="36" w:line="203" w:lineRule="exact"/>
              <w:ind w:right="65" w:hanging="115"/>
              <w:jc w:val="right"/>
              <w:rPr>
                <w:rFonts w:ascii="Arial" w:eastAsia="Arial" w:hAnsi="Arial" w:cs="Arial"/>
                <w:color w:val="231F20"/>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 xml:space="preserve">defect correction period </w:t>
            </w:r>
            <w:r w:rsidRPr="00DC0F5B">
              <w:rPr>
                <w:rFonts w:ascii="Arial" w:eastAsia="Arial" w:hAnsi="Arial" w:cs="Arial"/>
                <w:color w:val="231F20"/>
                <w:sz w:val="18"/>
                <w:szCs w:val="18"/>
              </w:rPr>
              <w:t>is</w:t>
            </w:r>
          </w:p>
        </w:tc>
        <w:tc>
          <w:tcPr>
            <w:tcW w:w="324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493106932"/>
              <w:placeholder>
                <w:docPart w:val="C128070586F449BAB9276AF54B750FBF"/>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790" w:type="dxa"/>
            <w:tcBorders>
              <w:left w:val="single" w:sz="4" w:space="0" w:color="A6A6A6" w:themeColor="background1" w:themeShade="A6"/>
            </w:tcBorders>
          </w:tcPr>
          <w:p w:rsidR="00C40206" w:rsidRPr="00DC0F5B" w:rsidRDefault="00C40206" w:rsidP="00C40206">
            <w:pPr>
              <w:spacing w:before="36" w:line="203" w:lineRule="exact"/>
              <w:ind w:right="65"/>
              <w:rPr>
                <w:rFonts w:ascii="Arial" w:hAnsi="Arial" w:cs="Arial"/>
                <w:sz w:val="18"/>
                <w:szCs w:val="18"/>
              </w:rPr>
            </w:pPr>
            <w:r w:rsidRPr="00DC0F5B">
              <w:rPr>
                <w:rFonts w:ascii="Arial" w:eastAsia="Arial" w:hAnsi="Arial" w:cs="Arial"/>
                <w:color w:val="231F20"/>
                <w:sz w:val="18"/>
                <w:szCs w:val="18"/>
              </w:rPr>
              <w:t>weeks</w:t>
            </w:r>
          </w:p>
        </w:tc>
      </w:tr>
    </w:tbl>
    <w:p w:rsidR="00E434B4" w:rsidRPr="00DC0F5B" w:rsidRDefault="00C40206" w:rsidP="00E434B4">
      <w:pPr>
        <w:rPr>
          <w:rFonts w:ascii="Arial" w:eastAsia="Arial" w:hAnsi="Arial" w:cs="Arial"/>
          <w:color w:val="FFFFFF"/>
          <w:sz w:val="18"/>
          <w:szCs w:val="18"/>
        </w:rPr>
      </w:pPr>
      <w:r w:rsidRPr="00DC0F5B">
        <w:rPr>
          <w:rFonts w:ascii="Arial" w:eastAsia="Arial" w:hAnsi="Arial" w:cs="Arial"/>
          <w:sz w:val="18"/>
          <w:szCs w:val="18"/>
        </w:rPr>
        <w:br w:type="page"/>
      </w:r>
    </w:p>
    <w:p w:rsidR="00E434B4" w:rsidRPr="00DC0F5B" w:rsidRDefault="00E434B4" w:rsidP="00E434B4">
      <w:pPr>
        <w:spacing w:after="0"/>
        <w:rPr>
          <w:rFonts w:ascii="Arial" w:hAnsi="Arial" w:cs="Arial"/>
        </w:rPr>
        <w:sectPr w:rsidR="00E434B4" w:rsidRPr="00DC0F5B" w:rsidSect="00262101">
          <w:footerReference w:type="default" r:id="rId10"/>
          <w:pgSz w:w="11907" w:h="16839" w:code="9"/>
          <w:pgMar w:top="1620" w:right="1420" w:bottom="274" w:left="1260" w:header="720" w:footer="461" w:gutter="0"/>
          <w:cols w:space="720"/>
          <w:docGrid w:linePitch="299"/>
        </w:sectPr>
      </w:pPr>
    </w:p>
    <w:p w:rsidR="00C40206" w:rsidRPr="00DC0F5B" w:rsidRDefault="004B76E4" w:rsidP="00C40206">
      <w:pPr>
        <w:spacing w:before="21" w:after="0" w:line="240" w:lineRule="auto"/>
        <w:ind w:left="112" w:right="-20" w:hanging="112"/>
        <w:rPr>
          <w:rFonts w:ascii="Arial" w:eastAsia="Arial" w:hAnsi="Arial" w:cs="Arial"/>
          <w:sz w:val="56"/>
          <w:szCs w:val="56"/>
        </w:rPr>
      </w:pPr>
      <w:r>
        <w:rPr>
          <w:rFonts w:ascii="Arial" w:hAnsi="Arial" w:cs="Arial"/>
          <w:noProof/>
        </w:rPr>
        <w:lastRenderedPageBreak/>
        <w:pict>
          <v:group id="_x0000_s1663" style="position:absolute;left:0;text-align:left;margin-left:-21.45pt;margin-top:-3.2pt;width:484.8pt;height:678.65pt;z-index:-251546112" coordorigin="311,896" coordsize="9696,13573">
            <v:shape id="_x0000_s1664" style="position:absolute;left:320;top:896;width:0;height:13549;visibility:visible;mso-wrap-style:square;v-text-anchor:top" coordsize="2,13550"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7YfQcQA&#10;AADbAAAADwAAAGRycy9kb3ducmV2LnhtbESPQYvCMBSE7wv+h/AEL8uaqijSNYqIYk/iqoc9Ppu3&#10;bbV5qU3U+u+NIOxxmJlvmMmsMaW4Ue0Kywp63QgEcWp1wZmCw371NQbhPLLG0jIpeJCD2bT1McFY&#10;2zv/0G3nMxEg7GJUkHtfxVK6NCeDrmsr4uD92dqgD7LOpK7xHuCmlP0oGkmDBYeFHCta5JSed1ej&#10;YF/8brL1ZXVMP5eb7fo0TI56kCjVaTfzbxCeGv8ffrcTrWA4gteX8APk9AkAAP//AwBQSwECLQAU&#10;AAYACAAAACEA8PeKu/0AAADiAQAAEwAAAAAAAAAAAAAAAAAAAAAAW0NvbnRlbnRfVHlwZXNdLnht&#10;bFBLAQItABQABgAIAAAAIQAx3V9h0gAAAI8BAAALAAAAAAAAAAAAAAAAAC4BAABfcmVscy8ucmVs&#10;c1BLAQItABQABgAIAAAAIQAzLwWeQQAAADkAAAAQAAAAAAAAAAAAAAAAACkCAABkcnMvc2hhcGV4&#10;bWwueG1sUEsBAi0AFAAGAAgAAAAhADO2H0HEAAAA2wAAAA8AAAAAAAAAAAAAAAAAmAIAAGRycy9k&#10;b3ducmV2LnhtbFBLBQYAAAAABAAEAPUAAACJAwAAAAA=&#10;" path="m,l,13550e" filled="f" strokecolor="#231f20">
              <v:path arrowok="t" o:connecttype="custom" o:connectlocs="0,876;0,14425" o:connectangles="0,0"/>
            </v:shape>
            <v:shape id="_x0000_s1665" style="position:absolute;left:312;top:896;width:9695;height:852;visibility:visible;mso-wrap-style:square;v-text-anchor:top" coordsize="9694,85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8ipUjsEA&#10;AADbAAAADwAAAGRycy9kb3ducmV2LnhtbERPz2vCMBS+D/wfwhN2m6kDi1SjiDimbB6sen80z6TY&#10;vJQm07q/fjkMPH58v+fL3jXiRl2oPSsYjzIQxJXXNRsFp+PH2xREiMgaG8+k4EEBlovByxwL7e98&#10;oFsZjUghHApUYGNsCylDZclhGPmWOHEX3zmMCXZG6g7vKdw18j3Lcumw5tRgsaW1pepa/jgFX+fc&#10;TE1+znef+0dVZ9+bnf29KvU67FczEJH6+BT/u7dawSStT1/SD5CLPw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PIqVI7BAAAA2wAAAA8AAAAAAAAAAAAAAAAAmAIAAGRycy9kb3du&#10;cmV2LnhtbFBLBQYAAAAABAAEAPUAAACGAwAAAAA=&#10;" path="m,853r9694,l9694,,,,,853e" fillcolor="#231f20" stroked="f">
              <v:path arrowok="t" o:connecttype="custom" o:connectlocs="0,1728;9695,1728;9695,876;0,876;0,1728" o:connectangles="0,0,0,0,0"/>
            </v:shape>
            <v:group id="_x0000_s1666" style="position:absolute;left:311;top:896;width:9694;height:13573" coordorigin="491,916" coordsize="9694,13573">
              <v:shape id="Freeform 94" o:spid="_x0000_s1667" style="position:absolute;left:10179;top:916;width:0;height:13549;visibility:visible;mso-wrap-style:square;v-text-anchor:top" coordsize="2,13550"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LWUuqMMA&#10;AADbAAAADwAAAGRycy9kb3ducmV2LnhtbERPTWvCQBC9F/wPywi9FN3UYpHoKiKKOUlrPHicZMck&#10;mp1Ns9sk/ffdQ6HHx/tebQZTi45aV1lW8DqNQBDnVldcKLikh8kChPPIGmvLpOCHHGzWo6cVxtr2&#10;/End2RcihLCLUUHpfRNL6fKSDLqpbYgDd7OtQR9gW0jdYh/CTS1nUfQuDVYcGkpsaFdS/jh/GwVp&#10;dT0Vx69Dlr/sTx/H+zzJ9Fui1PN42C5BeBr8v/jPnWgF8zA2fAk/QK5/AQAA//8DAFBLAQItABQA&#10;BgAIAAAAIQDw94q7/QAAAOIBAAATAAAAAAAAAAAAAAAAAAAAAABbQ29udGVudF9UeXBlc10ueG1s&#10;UEsBAi0AFAAGAAgAAAAhADHdX2HSAAAAjwEAAAsAAAAAAAAAAAAAAAAALgEAAF9yZWxzLy5yZWxz&#10;UEsBAi0AFAAGAAgAAAAhADMvBZ5BAAAAOQAAABAAAAAAAAAAAAAAAAAAKQIAAGRycy9zaGFwZXht&#10;bC54bWxQSwECLQAUAAYACAAAACEALWUuqMMAAADbAAAADwAAAAAAAAAAAAAAAACYAgAAZHJzL2Rv&#10;d25yZXYueG1sUEsFBgAAAAAEAAQA9QAAAIgDAAAAAA==&#10;" path="m,l,13550e" filled="f" strokecolor="#231f20">
                <v:path arrowok="t" o:connecttype="custom" o:connectlocs="0,876;0,14425" o:connectangles="0,0"/>
              </v:shape>
              <v:group id="_x0000_s1668" style="position:absolute;left:491;top:14487;width:9694;height:2" coordorigin="492,2574" coordsize="9694,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z1jp8QAAADcAAAADwAAAGRycy9kb3ducmV2LnhtbERPS2vCQBC+C/0Pywi9&#10;6SaWikTXEKQtPYSCUSi9DdkxCWZnQ3abx7/vFgq9zcf3nEM6mVYM1LvGsoJ4HYEgLq1uuFJwvbyu&#10;diCcR9bYWiYFMzlIjw+LAybajnymofCVCCHsElRQe98lUrqyJoNubTviwN1sb9AH2FdS9ziGcNPK&#10;TRRtpcGGQ0ONHZ1qKu/Ft1HwNuKYPcUvQ36/neavy/PHZx6TUo/LKduD8DT5f/Gf+12H+ZsYfp8J&#10;F8jjD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bz1jp8QAAADcAAAA&#10;DwAAAAAAAAAAAAAAAACqAgAAZHJzL2Rvd25yZXYueG1sUEsFBgAAAAAEAAQA+gAAAJsDAAAAAA==&#10;">
                <v:shape id="Freeform 46" o:spid="_x0000_s1669" style="position:absolute;left:492;top:2574;width:9694;height:2;visibility:visible;mso-wrap-style:square;v-text-anchor:top" coordsize="9694,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NMUm8MA&#10;AADcAAAADwAAAGRycy9kb3ducmV2LnhtbERPyWrDMBC9F/IPYgK5NXKdUlrHSghZTA+9NDXkOlhT&#10;28QaGUvxkq+vCoXe5vHWSbejaURPnastK3haRiCIC6trLhXkX6fHVxDOI2tsLJOCiRxsN7OHFBNt&#10;B/6k/uxLEULYJaig8r5NpHRFRQbd0rbEgfu2nUEfYFdK3eEQwk0j4yh6kQZrDg0VtrSvqLieb0aB&#10;yY90OxwP/Vu2Gq7P98vwkU2lUov5uFuD8DT6f/Gf+12H+XEMv8+EC+TmB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JNMUm8MAAADcAAAADwAAAAAAAAAAAAAAAACYAgAAZHJzL2Rv&#10;d25yZXYueG1sUEsFBgAAAAAEAAQA9QAAAIgDAAAAAA==&#10;" path="m,l9695,e" filled="f" strokecolor="#231f20">
                  <v:path arrowok="t" o:connecttype="custom" o:connectlocs="0,0;9695,0" o:connectangles="0,0"/>
                </v:shape>
              </v:group>
            </v:group>
          </v:group>
        </w:pict>
      </w:r>
      <w:r w:rsidR="00C40206" w:rsidRPr="00DC0F5B">
        <w:rPr>
          <w:rFonts w:ascii="Arial" w:hAnsi="Arial" w:cs="Arial"/>
        </w:rPr>
        <w:t xml:space="preserve"> </w:t>
      </w:r>
      <w:r w:rsidR="00C40206" w:rsidRPr="00DC0F5B">
        <w:rPr>
          <w:rFonts w:ascii="Arial" w:eastAsia="Arial" w:hAnsi="Arial" w:cs="Arial"/>
          <w:color w:val="FFFFFF"/>
          <w:sz w:val="56"/>
          <w:szCs w:val="56"/>
        </w:rPr>
        <w:t>Subcontract Data</w:t>
      </w:r>
    </w:p>
    <w:p w:rsidR="00C40206" w:rsidRPr="00DC0F5B" w:rsidRDefault="004B76E4" w:rsidP="00C40206">
      <w:pPr>
        <w:spacing w:before="9" w:after="0" w:line="200" w:lineRule="exact"/>
        <w:rPr>
          <w:rFonts w:ascii="Arial" w:hAnsi="Arial" w:cs="Arial"/>
          <w:sz w:val="20"/>
          <w:szCs w:val="20"/>
        </w:rPr>
      </w:pPr>
      <w:r>
        <w:rPr>
          <w:rFonts w:ascii="Arial" w:hAnsi="Arial" w:cs="Arial"/>
          <w:noProof/>
          <w:sz w:val="20"/>
          <w:szCs w:val="20"/>
        </w:rPr>
        <w:pict>
          <v:shape id="_x0000_s1661" style="position:absolute;margin-left:-21.4pt;margin-top:6.15pt;width:484.75pt;height:42.65pt;z-index:-251548160;visibility:visible;mso-wrap-style:square;v-text-anchor:top" coordsize="9694,85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2HkgiMUA&#10;AADbAAAADwAAAGRycy9kb3ducmV2LnhtbESPQWvCQBSE74X+h+UVetNNlVpJXaWUWItKwWihx0f2&#10;mQSzb8PuqvHfu4LQ4zAz3zCTWWcacSLna8sKXvoJCOLC6ppLBbvtvDcG4QOyxsYyKbiQh9n08WGC&#10;qbZn3tApD6WIEPYpKqhCaFMpfVGRQd+3LXH09tYZDFG6UmqH5wg3jRwkyUgarDkuVNjSZ0XFIT8a&#10;BU3+Nix//rJs/1tnh8XXeindaqnU81P38Q4iUBf+w/f2t1bwOoDbl/gD5PQK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YeSCIxQAAANsAAAAPAAAAAAAAAAAAAAAAAJgCAABkcnMv&#10;ZG93bnJldi54bWxQSwUGAAAAAAQABAD1AAAAigMAAAAA&#10;" path="m,853r9694,l9694,,,,,853e" fillcolor="#a7a9ac" stroked="f">
            <v:path arrowok="t" o:connecttype="custom" o:connectlocs="0,2581;9695,2581;9695,1728;0,1728;0,2581" o:connectangles="0,0,0,0,0"/>
          </v:shape>
        </w:pict>
      </w:r>
    </w:p>
    <w:p w:rsidR="00C40206" w:rsidRPr="00DC0F5B" w:rsidRDefault="00C40206" w:rsidP="00C40206">
      <w:pPr>
        <w:spacing w:after="0" w:line="633" w:lineRule="exact"/>
        <w:ind w:right="-20"/>
        <w:rPr>
          <w:rFonts w:ascii="Arial" w:eastAsia="Arial" w:hAnsi="Arial" w:cs="Arial"/>
          <w:sz w:val="56"/>
          <w:szCs w:val="56"/>
        </w:rPr>
      </w:pPr>
      <w:r w:rsidRPr="00DC0F5B">
        <w:rPr>
          <w:rFonts w:ascii="Arial" w:eastAsia="Arial" w:hAnsi="Arial" w:cs="Arial"/>
          <w:color w:val="231F20"/>
          <w:sz w:val="56"/>
          <w:szCs w:val="56"/>
        </w:rPr>
        <w:t xml:space="preserve">The </w:t>
      </w:r>
      <w:r w:rsidRPr="00DC0F5B">
        <w:rPr>
          <w:rFonts w:ascii="Arial" w:eastAsia="Arial" w:hAnsi="Arial" w:cs="Arial"/>
          <w:i/>
          <w:color w:val="231F20"/>
          <w:sz w:val="56"/>
          <w:szCs w:val="56"/>
        </w:rPr>
        <w:t>Contractor’s</w:t>
      </w:r>
      <w:r w:rsidRPr="00DC0F5B">
        <w:rPr>
          <w:rFonts w:ascii="Arial" w:eastAsia="Arial" w:hAnsi="Arial" w:cs="Arial"/>
          <w:color w:val="231F20"/>
          <w:sz w:val="56"/>
          <w:szCs w:val="56"/>
        </w:rPr>
        <w:t xml:space="preserve"> Subcontract Data</w:t>
      </w:r>
    </w:p>
    <w:p w:rsidR="00C40206" w:rsidRPr="00DC0F5B" w:rsidRDefault="00C40206" w:rsidP="00C40206">
      <w:pPr>
        <w:spacing w:before="5" w:after="0" w:line="100" w:lineRule="exact"/>
        <w:rPr>
          <w:rFonts w:ascii="Arial" w:hAnsi="Arial" w:cs="Arial"/>
          <w:sz w:val="10"/>
          <w:szCs w:val="10"/>
        </w:rPr>
      </w:pPr>
    </w:p>
    <w:p w:rsidR="00C40206" w:rsidRPr="00DC0F5B" w:rsidRDefault="004B76E4" w:rsidP="00C40206">
      <w:pPr>
        <w:spacing w:after="0" w:line="200" w:lineRule="exact"/>
        <w:rPr>
          <w:rFonts w:ascii="Arial" w:hAnsi="Arial" w:cs="Arial"/>
          <w:sz w:val="20"/>
          <w:szCs w:val="20"/>
        </w:rPr>
      </w:pPr>
      <w:r>
        <w:rPr>
          <w:rFonts w:ascii="Arial" w:hAnsi="Arial" w:cs="Arial"/>
          <w:noProof/>
          <w:sz w:val="20"/>
          <w:szCs w:val="20"/>
        </w:rPr>
        <w:pict>
          <v:shape id="_x0000_s1662" style="position:absolute;margin-left:-21.4pt;margin-top:1.1pt;width:484.75pt;height:0;z-index:-251547136;visibility:visible;mso-wrap-style:square;v-text-anchor:top" coordsize="9694,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kMdZisEA&#10;AADbAAAADwAAAGRycy9kb3ducmV2LnhtbERPy4rCMBTdC/5DuII7TdVBnI6piC9czMYHzPbS3GlL&#10;m5vSxLb69ZOFMMvDea83valES40rLCuYTSMQxKnVBWcK7rfjZAXCeWSNlWVS8CQHm2Q4WGOsbccX&#10;aq8+EyGEXYwKcu/rWEqX5mTQTW1NHLhf2xj0ATaZ1A12IdxUch5FS2mw4NCQY027nNLy+jAKzP1A&#10;j/1h336eFl358frpvk/PTKnxqN9+gfDU+3/x233WCpZhffgSfoBM/g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JDHWYrBAAAA2wAAAA8AAAAAAAAAAAAAAAAAmAIAAGRycy9kb3du&#10;cmV2LnhtbFBLBQYAAAAABAAEAPUAAACGAwAAAAA=&#10;" path="m,l9694,e" filled="f" strokecolor="#231f20">
            <v:path arrowok="t" o:connecttype="custom" o:connectlocs="0,0;9695,0" o:connectangles="0,0"/>
          </v:shape>
        </w:pict>
      </w: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tbl>
      <w:tblPr>
        <w:tblStyle w:val="TableGrid"/>
        <w:tblW w:w="882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790"/>
        <w:gridCol w:w="3960"/>
        <w:gridCol w:w="2070"/>
      </w:tblGrid>
      <w:tr w:rsidR="00C40206" w:rsidRPr="00DC0F5B" w:rsidTr="00D42FC7">
        <w:trPr>
          <w:trHeight w:val="75"/>
        </w:trPr>
        <w:tc>
          <w:tcPr>
            <w:tcW w:w="2790" w:type="dxa"/>
            <w:tcBorders>
              <w:right w:val="single" w:sz="4" w:space="0" w:color="A6A6A6" w:themeColor="background1" w:themeShade="A6"/>
            </w:tcBorders>
          </w:tcPr>
          <w:p w:rsidR="00C40206" w:rsidRPr="00DC0F5B" w:rsidRDefault="00C40206" w:rsidP="00C40206">
            <w:pPr>
              <w:autoSpaceDE w:val="0"/>
              <w:autoSpaceDN w:val="0"/>
              <w:adjustRightInd w:val="0"/>
              <w:jc w:val="right"/>
              <w:rPr>
                <w:rFonts w:ascii="Arial" w:eastAsia="Arial" w:hAnsi="Arial" w:cs="Arial"/>
                <w:color w:val="231F20"/>
                <w:sz w:val="18"/>
                <w:szCs w:val="18"/>
              </w:rPr>
            </w:pPr>
            <w:r w:rsidRPr="00DC0F5B">
              <w:rPr>
                <w:rFonts w:ascii="Arial" w:hAnsi="Arial" w:cs="Arial"/>
                <w:sz w:val="18"/>
                <w:szCs w:val="18"/>
              </w:rPr>
              <w:t xml:space="preserve">The </w:t>
            </w:r>
            <w:r w:rsidRPr="00DC0F5B">
              <w:rPr>
                <w:rFonts w:ascii="Arial" w:hAnsi="Arial" w:cs="Arial"/>
                <w:i/>
                <w:iCs/>
                <w:sz w:val="18"/>
                <w:szCs w:val="18"/>
              </w:rPr>
              <w:t xml:space="preserve">assessment day </w:t>
            </w:r>
            <w:r w:rsidRPr="00DC0F5B">
              <w:rPr>
                <w:rFonts w:ascii="Arial" w:hAnsi="Arial" w:cs="Arial"/>
                <w:sz w:val="18"/>
                <w:szCs w:val="18"/>
              </w:rPr>
              <w:t>is the</w:t>
            </w:r>
          </w:p>
        </w:tc>
        <w:tc>
          <w:tcPr>
            <w:tcW w:w="396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425989095"/>
              <w:placeholder>
                <w:docPart w:val="D1053F4AD6774C6FB0754B85F84AA97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070" w:type="dxa"/>
            <w:tcBorders>
              <w:left w:val="single" w:sz="4" w:space="0" w:color="A6A6A6" w:themeColor="background1" w:themeShade="A6"/>
            </w:tcBorders>
          </w:tcPr>
          <w:p w:rsidR="00C40206" w:rsidRPr="00DC0F5B" w:rsidRDefault="00C40206" w:rsidP="00C40206">
            <w:pPr>
              <w:autoSpaceDE w:val="0"/>
              <w:autoSpaceDN w:val="0"/>
              <w:adjustRightInd w:val="0"/>
              <w:rPr>
                <w:rFonts w:ascii="Arial" w:hAnsi="Arial" w:cs="Arial"/>
                <w:sz w:val="20"/>
                <w:szCs w:val="20"/>
              </w:rPr>
            </w:pPr>
            <w:r w:rsidRPr="00DC0F5B">
              <w:rPr>
                <w:rFonts w:ascii="Arial" w:hAnsi="Arial" w:cs="Arial"/>
                <w:sz w:val="18"/>
                <w:szCs w:val="18"/>
              </w:rPr>
              <w:t>of each month</w:t>
            </w:r>
          </w:p>
        </w:tc>
      </w:tr>
    </w:tbl>
    <w:p w:rsidR="00C40206" w:rsidRPr="00DC0F5B" w:rsidRDefault="00C40206" w:rsidP="00C40206">
      <w:pPr>
        <w:spacing w:after="0" w:line="200" w:lineRule="exact"/>
        <w:rPr>
          <w:rFonts w:ascii="Arial" w:hAnsi="Arial" w:cs="Arial"/>
          <w:sz w:val="20"/>
          <w:szCs w:val="20"/>
        </w:rPr>
      </w:pPr>
    </w:p>
    <w:tbl>
      <w:tblPr>
        <w:tblStyle w:val="TableGrid"/>
        <w:tblW w:w="882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790"/>
        <w:gridCol w:w="3960"/>
        <w:gridCol w:w="2070"/>
      </w:tblGrid>
      <w:tr w:rsidR="00C40206" w:rsidRPr="00DC0F5B" w:rsidTr="00D42FC7">
        <w:trPr>
          <w:trHeight w:val="272"/>
        </w:trPr>
        <w:tc>
          <w:tcPr>
            <w:tcW w:w="2790" w:type="dxa"/>
            <w:tcBorders>
              <w:right w:val="single" w:sz="4" w:space="0" w:color="A6A6A6" w:themeColor="background1" w:themeShade="A6"/>
            </w:tcBorders>
          </w:tcPr>
          <w:p w:rsidR="00C40206" w:rsidRPr="00DC0F5B" w:rsidRDefault="00C40206" w:rsidP="00C40206">
            <w:pPr>
              <w:autoSpaceDE w:val="0"/>
              <w:autoSpaceDN w:val="0"/>
              <w:adjustRightInd w:val="0"/>
              <w:jc w:val="right"/>
              <w:rPr>
                <w:rFonts w:ascii="Arial" w:eastAsia="Arial" w:hAnsi="Arial" w:cs="Arial"/>
                <w:color w:val="231F20"/>
                <w:sz w:val="18"/>
                <w:szCs w:val="18"/>
              </w:rPr>
            </w:pPr>
            <w:r w:rsidRPr="00DC0F5B">
              <w:rPr>
                <w:rFonts w:ascii="Arial" w:hAnsi="Arial" w:cs="Arial"/>
                <w:sz w:val="18"/>
                <w:szCs w:val="18"/>
              </w:rPr>
              <w:t xml:space="preserve">The </w:t>
            </w:r>
            <w:r w:rsidRPr="00DC0F5B">
              <w:rPr>
                <w:rFonts w:ascii="Arial" w:hAnsi="Arial" w:cs="Arial"/>
                <w:i/>
                <w:iCs/>
                <w:sz w:val="18"/>
                <w:szCs w:val="18"/>
              </w:rPr>
              <w:t xml:space="preserve">retention </w:t>
            </w:r>
            <w:r w:rsidRPr="00DC0F5B">
              <w:rPr>
                <w:rFonts w:ascii="Arial" w:hAnsi="Arial" w:cs="Arial"/>
                <w:sz w:val="18"/>
                <w:szCs w:val="18"/>
              </w:rPr>
              <w:t>is</w:t>
            </w:r>
          </w:p>
        </w:tc>
        <w:tc>
          <w:tcPr>
            <w:tcW w:w="396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161662050"/>
              <w:placeholder>
                <w:docPart w:val="6BE7EBC531714836991FABF2FC03A332"/>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070" w:type="dxa"/>
            <w:tcBorders>
              <w:left w:val="single" w:sz="4" w:space="0" w:color="A6A6A6" w:themeColor="background1" w:themeShade="A6"/>
            </w:tcBorders>
          </w:tcPr>
          <w:p w:rsidR="00C40206" w:rsidRPr="00DC0F5B" w:rsidRDefault="00C40206" w:rsidP="00C40206">
            <w:pPr>
              <w:autoSpaceDE w:val="0"/>
              <w:autoSpaceDN w:val="0"/>
              <w:adjustRightInd w:val="0"/>
              <w:rPr>
                <w:rFonts w:ascii="Arial" w:hAnsi="Arial" w:cs="Arial"/>
                <w:sz w:val="20"/>
                <w:szCs w:val="20"/>
              </w:rPr>
            </w:pPr>
            <w:r w:rsidRPr="00DC0F5B">
              <w:rPr>
                <w:rFonts w:ascii="Arial" w:hAnsi="Arial" w:cs="Arial"/>
                <w:sz w:val="18"/>
                <w:szCs w:val="18"/>
              </w:rPr>
              <w:t>%</w:t>
            </w:r>
          </w:p>
        </w:tc>
      </w:tr>
    </w:tbl>
    <w:p w:rsidR="00C40206" w:rsidRPr="00DC0F5B" w:rsidRDefault="00C40206" w:rsidP="00C40206">
      <w:pPr>
        <w:spacing w:before="37" w:after="0" w:line="203" w:lineRule="exact"/>
        <w:ind w:left="2772" w:right="-20"/>
        <w:rPr>
          <w:rFonts w:ascii="Arial" w:eastAsia="Arial" w:hAnsi="Arial" w:cs="Arial"/>
          <w:color w:val="231F20"/>
          <w:sz w:val="18"/>
          <w:szCs w:val="18"/>
        </w:rPr>
      </w:pPr>
    </w:p>
    <w:p w:rsidR="00C40206" w:rsidRPr="00DC0F5B" w:rsidRDefault="00C40206" w:rsidP="00C40206">
      <w:pPr>
        <w:widowControl/>
        <w:autoSpaceDE w:val="0"/>
        <w:autoSpaceDN w:val="0"/>
        <w:adjustRightInd w:val="0"/>
        <w:spacing w:after="0" w:line="240" w:lineRule="auto"/>
        <w:ind w:left="6750" w:hanging="6660"/>
        <w:rPr>
          <w:rFonts w:ascii="Arial" w:hAnsi="Arial" w:cs="Arial"/>
          <w:sz w:val="18"/>
          <w:szCs w:val="18"/>
        </w:rPr>
      </w:pPr>
      <w:r w:rsidRPr="00DC0F5B">
        <w:rPr>
          <w:rFonts w:ascii="Arial" w:hAnsi="Arial" w:cs="Arial"/>
          <w:sz w:val="18"/>
          <w:szCs w:val="18"/>
        </w:rPr>
        <w:t xml:space="preserve">The United Kingdom Housing Grants, Construction and Regeneration Act (1996) </w:t>
      </w:r>
      <w:r w:rsidRPr="00DC0F5B">
        <w:rPr>
          <w:rFonts w:ascii="Arial" w:hAnsi="Arial" w:cs="Arial"/>
          <w:b/>
          <w:bCs/>
          <w:sz w:val="18"/>
          <w:szCs w:val="18"/>
          <w:u w:val="single"/>
        </w:rPr>
        <w:t>does/does not</w:t>
      </w:r>
      <w:r w:rsidRPr="00DC0F5B">
        <w:rPr>
          <w:rFonts w:ascii="Arial" w:hAnsi="Arial" w:cs="Arial"/>
          <w:b/>
          <w:bCs/>
          <w:sz w:val="18"/>
          <w:szCs w:val="18"/>
        </w:rPr>
        <w:t xml:space="preserve"> </w:t>
      </w:r>
      <w:r w:rsidRPr="00DC0F5B">
        <w:rPr>
          <w:rFonts w:ascii="Arial" w:hAnsi="Arial" w:cs="Arial"/>
          <w:sz w:val="18"/>
          <w:szCs w:val="18"/>
        </w:rPr>
        <w:t>apply</w:t>
      </w:r>
    </w:p>
    <w:p w:rsidR="00C40206" w:rsidRPr="00DC0F5B" w:rsidRDefault="00C40206" w:rsidP="00C40206">
      <w:pPr>
        <w:widowControl/>
        <w:autoSpaceDE w:val="0"/>
        <w:autoSpaceDN w:val="0"/>
        <w:adjustRightInd w:val="0"/>
        <w:spacing w:after="0" w:line="240" w:lineRule="auto"/>
        <w:ind w:firstLine="6570"/>
        <w:rPr>
          <w:rFonts w:ascii="Arial" w:hAnsi="Arial" w:cs="Arial"/>
          <w:sz w:val="20"/>
          <w:szCs w:val="20"/>
        </w:rPr>
      </w:pPr>
      <w:r w:rsidRPr="00DC0F5B">
        <w:rPr>
          <w:rFonts w:ascii="Arial" w:hAnsi="Arial" w:cs="Arial"/>
          <w:sz w:val="18"/>
          <w:szCs w:val="18"/>
        </w:rPr>
        <w:t>(</w:t>
      </w:r>
      <w:proofErr w:type="gramStart"/>
      <w:r w:rsidRPr="00DC0F5B">
        <w:rPr>
          <w:rFonts w:ascii="Arial" w:hAnsi="Arial" w:cs="Arial"/>
          <w:sz w:val="18"/>
          <w:szCs w:val="18"/>
        </w:rPr>
        <w:t>delete</w:t>
      </w:r>
      <w:proofErr w:type="gramEnd"/>
      <w:r w:rsidRPr="00DC0F5B">
        <w:rPr>
          <w:rFonts w:ascii="Arial" w:hAnsi="Arial" w:cs="Arial"/>
          <w:sz w:val="18"/>
          <w:szCs w:val="18"/>
        </w:rPr>
        <w:t xml:space="preserve"> as applicable)</w:t>
      </w:r>
    </w:p>
    <w:p w:rsidR="00C40206" w:rsidRPr="00DC0F5B" w:rsidRDefault="00C40206" w:rsidP="00C40206">
      <w:pPr>
        <w:spacing w:before="37" w:after="0" w:line="203" w:lineRule="exact"/>
        <w:ind w:left="2772" w:right="-20"/>
        <w:rPr>
          <w:rFonts w:ascii="Arial" w:eastAsia="Arial" w:hAnsi="Arial" w:cs="Arial"/>
          <w:color w:val="231F20"/>
          <w:sz w:val="18"/>
          <w:szCs w:val="18"/>
        </w:rPr>
      </w:pPr>
    </w:p>
    <w:p w:rsidR="00C40206" w:rsidRPr="00DC0F5B" w:rsidRDefault="00C40206" w:rsidP="00C40206">
      <w:pPr>
        <w:spacing w:before="37" w:after="0" w:line="203" w:lineRule="exact"/>
        <w:ind w:left="2772" w:right="-20"/>
        <w:rPr>
          <w:rFonts w:ascii="Arial" w:eastAsia="Arial" w:hAnsi="Arial" w:cs="Arial"/>
          <w:color w:val="231F20"/>
          <w:sz w:val="18"/>
          <w:szCs w:val="18"/>
        </w:rPr>
      </w:pPr>
    </w:p>
    <w:p w:rsidR="00C40206" w:rsidRPr="00DC0F5B" w:rsidRDefault="00C40206" w:rsidP="00C40206">
      <w:pPr>
        <w:widowControl/>
        <w:autoSpaceDE w:val="0"/>
        <w:autoSpaceDN w:val="0"/>
        <w:adjustRightInd w:val="0"/>
        <w:spacing w:after="0" w:line="240" w:lineRule="auto"/>
        <w:ind w:firstLine="2790"/>
        <w:rPr>
          <w:rFonts w:ascii="Arial" w:hAnsi="Arial" w:cs="Arial"/>
          <w:sz w:val="20"/>
          <w:szCs w:val="20"/>
        </w:rPr>
      </w:pPr>
      <w:r w:rsidRPr="00DC0F5B">
        <w:rPr>
          <w:rFonts w:ascii="Arial" w:hAnsi="Arial" w:cs="Arial"/>
          <w:sz w:val="18"/>
          <w:szCs w:val="18"/>
        </w:rPr>
        <w:t xml:space="preserve">The </w:t>
      </w:r>
      <w:r w:rsidRPr="00DC0F5B">
        <w:rPr>
          <w:rFonts w:ascii="Arial" w:hAnsi="Arial" w:cs="Arial"/>
          <w:i/>
          <w:iCs/>
          <w:sz w:val="18"/>
          <w:szCs w:val="18"/>
        </w:rPr>
        <w:t xml:space="preserve">Adjudicator </w:t>
      </w:r>
      <w:r w:rsidRPr="00DC0F5B">
        <w:rPr>
          <w:rFonts w:ascii="Arial" w:hAnsi="Arial" w:cs="Arial"/>
          <w:sz w:val="18"/>
          <w:szCs w:val="18"/>
        </w:rPr>
        <w:t>is</w:t>
      </w:r>
    </w:p>
    <w:p w:rsidR="00C40206" w:rsidRPr="00DC0F5B" w:rsidRDefault="00C40206" w:rsidP="00C40206">
      <w:pPr>
        <w:spacing w:after="0" w:line="150" w:lineRule="exact"/>
        <w:rPr>
          <w:rFonts w:ascii="Arial" w:hAnsi="Arial" w:cs="Arial"/>
          <w:sz w:val="15"/>
          <w:szCs w:val="15"/>
        </w:rPr>
      </w:pPr>
    </w:p>
    <w:tbl>
      <w:tblPr>
        <w:tblStyle w:val="TableGrid"/>
        <w:tblW w:w="882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700"/>
        <w:gridCol w:w="6120"/>
      </w:tblGrid>
      <w:tr w:rsidR="00C40206" w:rsidRPr="00DC0F5B" w:rsidTr="00D42FC7">
        <w:trPr>
          <w:trHeight w:val="281"/>
        </w:trPr>
        <w:tc>
          <w:tcPr>
            <w:tcW w:w="270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Name</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234475729"/>
              <w:placeholder>
                <w:docPart w:val="F3A25B0B89B448EDA70089542FB1537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D42FC7">
        <w:tc>
          <w:tcPr>
            <w:tcW w:w="2700" w:type="dxa"/>
          </w:tcPr>
          <w:p w:rsidR="00C40206" w:rsidRPr="00DC0F5B" w:rsidRDefault="00C40206" w:rsidP="00C40206">
            <w:pPr>
              <w:spacing w:line="150" w:lineRule="exact"/>
              <w:ind w:right="65"/>
              <w:jc w:val="right"/>
              <w:rPr>
                <w:rFonts w:ascii="Arial" w:hAnsi="Arial" w:cs="Arial"/>
                <w:sz w:val="15"/>
                <w:szCs w:val="15"/>
              </w:rPr>
            </w:pPr>
          </w:p>
        </w:tc>
        <w:tc>
          <w:tcPr>
            <w:tcW w:w="6120" w:type="dxa"/>
            <w:tcBorders>
              <w:top w:val="single" w:sz="4" w:space="0" w:color="A6A6A6" w:themeColor="background1" w:themeShade="A6"/>
              <w:bottom w:val="single" w:sz="4" w:space="0" w:color="A6A6A6" w:themeColor="background1" w:themeShade="A6"/>
            </w:tcBorders>
          </w:tcPr>
          <w:p w:rsidR="00C40206" w:rsidRPr="00DC0F5B" w:rsidRDefault="00C40206" w:rsidP="00C40206">
            <w:pPr>
              <w:spacing w:line="150" w:lineRule="exact"/>
              <w:rPr>
                <w:rFonts w:ascii="Arial" w:hAnsi="Arial" w:cs="Arial"/>
                <w:sz w:val="15"/>
                <w:szCs w:val="15"/>
              </w:rPr>
            </w:pPr>
          </w:p>
        </w:tc>
      </w:tr>
      <w:tr w:rsidR="00C40206" w:rsidRPr="00DC0F5B" w:rsidTr="00D42FC7">
        <w:trPr>
          <w:trHeight w:val="954"/>
        </w:trPr>
        <w:tc>
          <w:tcPr>
            <w:tcW w:w="2700" w:type="dxa"/>
            <w:tcBorders>
              <w:right w:val="single" w:sz="4" w:space="0" w:color="A6A6A6" w:themeColor="background1" w:themeShade="A6"/>
            </w:tcBorders>
          </w:tcPr>
          <w:p w:rsidR="00C40206" w:rsidRPr="00DC0F5B" w:rsidRDefault="00C40206" w:rsidP="00C40206">
            <w:pPr>
              <w:spacing w:before="36" w:line="203" w:lineRule="exact"/>
              <w:ind w:left="-115" w:right="65"/>
              <w:rPr>
                <w:rFonts w:ascii="Arial" w:eastAsia="Arial" w:hAnsi="Arial" w:cs="Arial"/>
                <w:color w:val="231F20"/>
                <w:sz w:val="18"/>
                <w:szCs w:val="18"/>
              </w:rPr>
            </w:pPr>
            <w:r w:rsidRPr="00DC0F5B">
              <w:rPr>
                <w:rFonts w:ascii="Arial" w:eastAsia="Arial" w:hAnsi="Arial" w:cs="Arial"/>
                <w:color w:val="231F20"/>
                <w:sz w:val="18"/>
                <w:szCs w:val="18"/>
              </w:rPr>
              <w:t>Address for communications</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911967739"/>
              <w:placeholder>
                <w:docPart w:val="D69591FD9FD74E02AA8C1A340608D849"/>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tbl>
      <w:tblPr>
        <w:tblStyle w:val="TableGrid"/>
        <w:tblW w:w="882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700"/>
        <w:gridCol w:w="6120"/>
      </w:tblGrid>
      <w:tr w:rsidR="00C40206" w:rsidRPr="00DC0F5B" w:rsidTr="00D42FC7">
        <w:trPr>
          <w:trHeight w:val="75"/>
        </w:trPr>
        <w:tc>
          <w:tcPr>
            <w:tcW w:w="270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Address for electronic communications</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342055878"/>
              <w:placeholder>
                <w:docPart w:val="E2C6FD5155124BD2BEA8510D75533A02"/>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widowControl/>
        <w:autoSpaceDE w:val="0"/>
        <w:autoSpaceDN w:val="0"/>
        <w:adjustRightInd w:val="0"/>
        <w:spacing w:after="0" w:line="240" w:lineRule="auto"/>
        <w:ind w:firstLine="2790"/>
        <w:rPr>
          <w:rFonts w:ascii="Arial" w:hAnsi="Arial" w:cs="Arial"/>
          <w:sz w:val="18"/>
          <w:szCs w:val="18"/>
        </w:rPr>
      </w:pPr>
      <w:r w:rsidRPr="00DC0F5B">
        <w:rPr>
          <w:rFonts w:ascii="Arial" w:hAnsi="Arial" w:cs="Arial"/>
          <w:sz w:val="18"/>
          <w:szCs w:val="18"/>
        </w:rPr>
        <w:t>The main contract Adjudicator is</w:t>
      </w:r>
    </w:p>
    <w:p w:rsidR="00C40206" w:rsidRPr="00DC0F5B" w:rsidRDefault="00C40206" w:rsidP="00C40206">
      <w:pPr>
        <w:spacing w:after="0" w:line="200" w:lineRule="exact"/>
        <w:rPr>
          <w:rFonts w:ascii="Arial" w:hAnsi="Arial" w:cs="Arial"/>
          <w:sz w:val="20"/>
          <w:szCs w:val="20"/>
        </w:rPr>
      </w:pPr>
    </w:p>
    <w:tbl>
      <w:tblPr>
        <w:tblStyle w:val="TableGrid"/>
        <w:tblW w:w="882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700"/>
        <w:gridCol w:w="6120"/>
      </w:tblGrid>
      <w:tr w:rsidR="00C40206" w:rsidRPr="00DC0F5B" w:rsidTr="00D42FC7">
        <w:trPr>
          <w:trHeight w:val="281"/>
        </w:trPr>
        <w:tc>
          <w:tcPr>
            <w:tcW w:w="270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Name</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816760617"/>
              <w:placeholder>
                <w:docPart w:val="6668A817057049D5A87B50877F8A9A54"/>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D42FC7">
        <w:tc>
          <w:tcPr>
            <w:tcW w:w="2700" w:type="dxa"/>
          </w:tcPr>
          <w:p w:rsidR="00C40206" w:rsidRPr="00DC0F5B" w:rsidRDefault="00C40206" w:rsidP="00C40206">
            <w:pPr>
              <w:spacing w:line="150" w:lineRule="exact"/>
              <w:ind w:right="65"/>
              <w:jc w:val="right"/>
              <w:rPr>
                <w:rFonts w:ascii="Arial" w:hAnsi="Arial" w:cs="Arial"/>
                <w:sz w:val="15"/>
                <w:szCs w:val="15"/>
              </w:rPr>
            </w:pPr>
          </w:p>
        </w:tc>
        <w:tc>
          <w:tcPr>
            <w:tcW w:w="6120" w:type="dxa"/>
            <w:tcBorders>
              <w:top w:val="single" w:sz="4" w:space="0" w:color="A6A6A6" w:themeColor="background1" w:themeShade="A6"/>
              <w:bottom w:val="single" w:sz="4" w:space="0" w:color="A6A6A6" w:themeColor="background1" w:themeShade="A6"/>
            </w:tcBorders>
          </w:tcPr>
          <w:p w:rsidR="00C40206" w:rsidRPr="00DC0F5B" w:rsidRDefault="00C40206" w:rsidP="00C40206">
            <w:pPr>
              <w:spacing w:line="150" w:lineRule="exact"/>
              <w:rPr>
                <w:rFonts w:ascii="Arial" w:hAnsi="Arial" w:cs="Arial"/>
                <w:sz w:val="15"/>
                <w:szCs w:val="15"/>
              </w:rPr>
            </w:pPr>
          </w:p>
        </w:tc>
      </w:tr>
      <w:tr w:rsidR="00C40206" w:rsidRPr="00DC0F5B" w:rsidTr="00D42FC7">
        <w:trPr>
          <w:trHeight w:val="891"/>
        </w:trPr>
        <w:tc>
          <w:tcPr>
            <w:tcW w:w="2700" w:type="dxa"/>
            <w:tcBorders>
              <w:right w:val="single" w:sz="4" w:space="0" w:color="A6A6A6" w:themeColor="background1" w:themeShade="A6"/>
            </w:tcBorders>
          </w:tcPr>
          <w:p w:rsidR="00C40206" w:rsidRPr="00DC0F5B" w:rsidRDefault="00C40206" w:rsidP="00C40206">
            <w:pPr>
              <w:spacing w:before="36" w:line="203" w:lineRule="exact"/>
              <w:ind w:left="-115" w:right="65"/>
              <w:rPr>
                <w:rFonts w:ascii="Arial" w:eastAsia="Arial" w:hAnsi="Arial" w:cs="Arial"/>
                <w:color w:val="231F20"/>
                <w:sz w:val="18"/>
                <w:szCs w:val="18"/>
              </w:rPr>
            </w:pPr>
            <w:r w:rsidRPr="00DC0F5B">
              <w:rPr>
                <w:rFonts w:ascii="Arial" w:eastAsia="Arial" w:hAnsi="Arial" w:cs="Arial"/>
                <w:color w:val="231F20"/>
                <w:sz w:val="18"/>
                <w:szCs w:val="18"/>
              </w:rPr>
              <w:t>Address for communications</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643345196"/>
              <w:placeholder>
                <w:docPart w:val="736268FCA0954D3897537AFB49A7515A"/>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before="10" w:after="0" w:line="140" w:lineRule="exact"/>
        <w:rPr>
          <w:rFonts w:ascii="Arial" w:hAnsi="Arial" w:cs="Arial"/>
          <w:sz w:val="14"/>
          <w:szCs w:val="14"/>
        </w:rPr>
      </w:pPr>
    </w:p>
    <w:tbl>
      <w:tblPr>
        <w:tblStyle w:val="TableGrid"/>
        <w:tblW w:w="882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700"/>
        <w:gridCol w:w="6120"/>
      </w:tblGrid>
      <w:tr w:rsidR="00C40206" w:rsidRPr="00DC0F5B" w:rsidTr="00D42FC7">
        <w:trPr>
          <w:trHeight w:val="75"/>
        </w:trPr>
        <w:tc>
          <w:tcPr>
            <w:tcW w:w="270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Address for electronic communications</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883249594"/>
              <w:placeholder>
                <w:docPart w:val="67DAB91D603E419BBD5FA2BC9F60A265"/>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tbl>
      <w:tblPr>
        <w:tblStyle w:val="TableGrid"/>
        <w:tblW w:w="882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970"/>
        <w:gridCol w:w="810"/>
        <w:gridCol w:w="5040"/>
      </w:tblGrid>
      <w:tr w:rsidR="00C40206" w:rsidRPr="00DC0F5B" w:rsidTr="00D42FC7">
        <w:trPr>
          <w:trHeight w:val="281"/>
        </w:trPr>
        <w:tc>
          <w:tcPr>
            <w:tcW w:w="2970" w:type="dxa"/>
            <w:tcBorders>
              <w:right w:val="single" w:sz="4" w:space="0" w:color="A6A6A6" w:themeColor="background1" w:themeShade="A6"/>
            </w:tcBorders>
            <w:vAlign w:val="bottom"/>
          </w:tcPr>
          <w:p w:rsidR="00C40206" w:rsidRPr="00DC0F5B" w:rsidRDefault="00C40206" w:rsidP="00C40206">
            <w:pPr>
              <w:autoSpaceDE w:val="0"/>
              <w:autoSpaceDN w:val="0"/>
              <w:adjustRightInd w:val="0"/>
              <w:ind w:left="-115"/>
              <w:rPr>
                <w:rFonts w:ascii="Arial" w:eastAsia="Arial" w:hAnsi="Arial" w:cs="Arial"/>
                <w:color w:val="231F20"/>
                <w:sz w:val="18"/>
                <w:szCs w:val="18"/>
              </w:rPr>
            </w:pPr>
            <w:r w:rsidRPr="00DC0F5B">
              <w:rPr>
                <w:rFonts w:ascii="Arial" w:hAnsi="Arial" w:cs="Arial"/>
                <w:sz w:val="18"/>
                <w:szCs w:val="18"/>
              </w:rPr>
              <w:t>The interest rate on late payment is</w:t>
            </w:r>
          </w:p>
        </w:tc>
        <w:tc>
          <w:tcPr>
            <w:tcW w:w="81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165514095"/>
              <w:placeholder>
                <w:docPart w:val="8DD63A925C20492FA03EC5BC1EFD685D"/>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5040" w:type="dxa"/>
            <w:tcBorders>
              <w:left w:val="single" w:sz="4" w:space="0" w:color="A6A6A6" w:themeColor="background1" w:themeShade="A6"/>
            </w:tcBorders>
            <w:vAlign w:val="bottom"/>
          </w:tcPr>
          <w:p w:rsidR="00C40206" w:rsidRPr="00DC0F5B" w:rsidRDefault="00C40206" w:rsidP="00C40206">
            <w:pPr>
              <w:autoSpaceDE w:val="0"/>
              <w:autoSpaceDN w:val="0"/>
              <w:adjustRightInd w:val="0"/>
              <w:rPr>
                <w:rFonts w:ascii="Arial" w:hAnsi="Arial" w:cs="Arial"/>
                <w:sz w:val="18"/>
                <w:szCs w:val="18"/>
              </w:rPr>
            </w:pPr>
            <w:r w:rsidRPr="00DC0F5B">
              <w:rPr>
                <w:rFonts w:ascii="Arial" w:hAnsi="Arial" w:cs="Arial"/>
                <w:sz w:val="18"/>
                <w:szCs w:val="18"/>
              </w:rPr>
              <w:t>% per complete week of delay</w:t>
            </w:r>
          </w:p>
        </w:tc>
      </w:tr>
    </w:tbl>
    <w:p w:rsidR="00C40206" w:rsidRPr="00DC0F5B" w:rsidRDefault="00C40206" w:rsidP="00C40206">
      <w:pPr>
        <w:spacing w:after="0" w:line="200" w:lineRule="exact"/>
        <w:rPr>
          <w:rFonts w:ascii="Arial" w:hAnsi="Arial" w:cs="Arial"/>
          <w:sz w:val="20"/>
          <w:szCs w:val="20"/>
        </w:rPr>
      </w:pPr>
    </w:p>
    <w:tbl>
      <w:tblPr>
        <w:tblStyle w:val="TableGrid"/>
        <w:tblW w:w="8820" w:type="dxa"/>
        <w:tblInd w:w="205" w:type="dxa"/>
        <w:tblBorders>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820"/>
      </w:tblGrid>
      <w:tr w:rsidR="00C40206" w:rsidRPr="00DC0F5B" w:rsidTr="00D42FC7">
        <w:trPr>
          <w:trHeight w:val="333"/>
        </w:trPr>
        <w:tc>
          <w:tcPr>
            <w:tcW w:w="88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vAlign w:val="center"/>
          </w:tcPr>
          <w:p w:rsidR="00C40206" w:rsidRPr="00DC0F5B" w:rsidRDefault="00C40206" w:rsidP="00C40206">
            <w:pPr>
              <w:ind w:right="-20"/>
              <w:rPr>
                <w:rFonts w:ascii="Arial" w:hAnsi="Arial" w:cs="Arial"/>
                <w:sz w:val="18"/>
                <w:szCs w:val="18"/>
              </w:rPr>
            </w:pPr>
            <w:r w:rsidRPr="00DC0F5B">
              <w:rPr>
                <w:rFonts w:ascii="Arial" w:eastAsia="Arial" w:hAnsi="Arial" w:cs="Arial"/>
                <w:b/>
                <w:bCs/>
                <w:color w:val="231F20"/>
                <w:sz w:val="18"/>
                <w:szCs w:val="18"/>
              </w:rPr>
              <w:t>Insert a rate only if a rate less than 0.5% per week of delay has been agreed.</w:t>
            </w:r>
          </w:p>
        </w:tc>
      </w:tr>
    </w:tbl>
    <w:p w:rsidR="00C40206" w:rsidRPr="00DC0F5B" w:rsidRDefault="00C40206" w:rsidP="00C40206">
      <w:pPr>
        <w:spacing w:after="0" w:line="200" w:lineRule="exact"/>
        <w:rPr>
          <w:rFonts w:ascii="Arial" w:hAnsi="Arial" w:cs="Arial"/>
          <w:sz w:val="20"/>
          <w:szCs w:val="20"/>
        </w:rPr>
      </w:pPr>
    </w:p>
    <w:tbl>
      <w:tblPr>
        <w:tblStyle w:val="TableGrid"/>
        <w:tblW w:w="882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100"/>
        <w:gridCol w:w="720"/>
      </w:tblGrid>
      <w:tr w:rsidR="00C40206" w:rsidRPr="00DC0F5B" w:rsidTr="00D42FC7">
        <w:trPr>
          <w:trHeight w:val="281"/>
        </w:trPr>
        <w:tc>
          <w:tcPr>
            <w:tcW w:w="8100" w:type="dxa"/>
            <w:tcBorders>
              <w:right w:val="single" w:sz="4" w:space="0" w:color="A6A6A6" w:themeColor="background1" w:themeShade="A6"/>
            </w:tcBorders>
            <w:vAlign w:val="bottom"/>
          </w:tcPr>
          <w:p w:rsidR="00C40206" w:rsidRPr="00DC0F5B" w:rsidRDefault="00C40206" w:rsidP="00C40206">
            <w:pPr>
              <w:autoSpaceDE w:val="0"/>
              <w:autoSpaceDN w:val="0"/>
              <w:adjustRightInd w:val="0"/>
              <w:ind w:left="-115"/>
              <w:rPr>
                <w:rFonts w:ascii="Arial" w:eastAsia="Arial" w:hAnsi="Arial" w:cs="Arial"/>
                <w:color w:val="231F20"/>
                <w:sz w:val="18"/>
                <w:szCs w:val="18"/>
              </w:rPr>
            </w:pPr>
            <w:r w:rsidRPr="00DC0F5B">
              <w:rPr>
                <w:rFonts w:ascii="Arial" w:hAnsi="Arial" w:cs="Arial"/>
                <w:sz w:val="18"/>
                <w:szCs w:val="18"/>
              </w:rPr>
              <w:t xml:space="preserve">The period within which the </w:t>
            </w:r>
            <w:r w:rsidRPr="00DC0F5B">
              <w:rPr>
                <w:rFonts w:ascii="Arial" w:hAnsi="Arial" w:cs="Arial"/>
                <w:i/>
                <w:iCs/>
                <w:sz w:val="18"/>
                <w:szCs w:val="18"/>
              </w:rPr>
              <w:t xml:space="preserve">Contractor </w:t>
            </w:r>
            <w:r w:rsidRPr="00DC0F5B">
              <w:rPr>
                <w:rFonts w:ascii="Arial" w:hAnsi="Arial" w:cs="Arial"/>
                <w:sz w:val="18"/>
                <w:szCs w:val="18"/>
              </w:rPr>
              <w:t xml:space="preserve">replies after the </w:t>
            </w:r>
            <w:r w:rsidRPr="00DC0F5B">
              <w:rPr>
                <w:rFonts w:ascii="Arial" w:hAnsi="Arial" w:cs="Arial"/>
                <w:i/>
                <w:iCs/>
                <w:sz w:val="18"/>
                <w:szCs w:val="18"/>
              </w:rPr>
              <w:t xml:space="preserve">Subcontractor’s </w:t>
            </w:r>
            <w:r w:rsidRPr="00DC0F5B">
              <w:rPr>
                <w:rFonts w:ascii="Arial" w:hAnsi="Arial" w:cs="Arial"/>
                <w:sz w:val="18"/>
                <w:szCs w:val="18"/>
              </w:rPr>
              <w:t>submission of a quotation is</w:t>
            </w:r>
          </w:p>
        </w:tc>
        <w:tc>
          <w:tcPr>
            <w:tcW w:w="7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318162076"/>
              <w:placeholder>
                <w:docPart w:val="FF8F250DCD5245DD8CA86885E34CB080"/>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tbl>
      <w:tblPr>
        <w:tblStyle w:val="TableGrid"/>
        <w:tblW w:w="8820" w:type="dxa"/>
        <w:tblInd w:w="205" w:type="dxa"/>
        <w:tblBorders>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820"/>
      </w:tblGrid>
      <w:tr w:rsidR="00C40206" w:rsidRPr="00DC0F5B" w:rsidTr="00D42FC7">
        <w:trPr>
          <w:trHeight w:val="495"/>
        </w:trPr>
        <w:tc>
          <w:tcPr>
            <w:tcW w:w="88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vAlign w:val="center"/>
          </w:tcPr>
          <w:p w:rsidR="00C40206" w:rsidRPr="00DC0F5B" w:rsidRDefault="00C40206" w:rsidP="00C40206">
            <w:pPr>
              <w:ind w:right="-20"/>
              <w:rPr>
                <w:rFonts w:ascii="Arial" w:hAnsi="Arial" w:cs="Arial"/>
                <w:sz w:val="18"/>
                <w:szCs w:val="18"/>
              </w:rPr>
            </w:pPr>
            <w:r w:rsidRPr="00DC0F5B">
              <w:rPr>
                <w:rFonts w:ascii="Arial" w:eastAsia="Arial" w:hAnsi="Arial" w:cs="Arial"/>
                <w:b/>
                <w:bCs/>
                <w:color w:val="231F20"/>
                <w:sz w:val="18"/>
                <w:szCs w:val="18"/>
              </w:rPr>
              <w:t>Insert six weeks if the main contract is under the ECC or four weeks if the main contract is under the ECSC</w:t>
            </w:r>
          </w:p>
        </w:tc>
      </w:tr>
    </w:tbl>
    <w:p w:rsidR="00C40206" w:rsidRPr="00DC0F5B" w:rsidRDefault="00C40206" w:rsidP="00C40206">
      <w:pPr>
        <w:rPr>
          <w:rFonts w:ascii="Arial" w:hAnsi="Arial" w:cs="Arial"/>
        </w:rPr>
      </w:pPr>
      <w:r w:rsidRPr="00DC0F5B">
        <w:rPr>
          <w:rFonts w:ascii="Arial" w:hAnsi="Arial" w:cs="Arial"/>
        </w:rPr>
        <w:br w:type="page"/>
      </w:r>
    </w:p>
    <w:p w:rsidR="00C40206" w:rsidRPr="00DC0F5B" w:rsidRDefault="00C40206" w:rsidP="00C40206">
      <w:pPr>
        <w:spacing w:after="0"/>
        <w:rPr>
          <w:rFonts w:ascii="Arial" w:hAnsi="Arial" w:cs="Arial"/>
        </w:rPr>
        <w:sectPr w:rsidR="00C40206" w:rsidRPr="00DC0F5B" w:rsidSect="00262101">
          <w:headerReference w:type="even" r:id="rId11"/>
          <w:pgSz w:w="11907" w:h="16839" w:code="9"/>
          <w:pgMar w:top="1620" w:right="870" w:bottom="274" w:left="1350" w:header="0" w:footer="461" w:gutter="0"/>
          <w:cols w:space="720"/>
          <w:docGrid w:linePitch="299"/>
        </w:sectPr>
      </w:pPr>
    </w:p>
    <w:p w:rsidR="00C40206" w:rsidRPr="00DC0F5B" w:rsidRDefault="004B76E4" w:rsidP="00C40206">
      <w:pPr>
        <w:spacing w:before="21" w:after="0" w:line="240" w:lineRule="auto"/>
        <w:ind w:left="103" w:right="-20"/>
        <w:rPr>
          <w:rFonts w:ascii="Arial" w:eastAsia="Arial" w:hAnsi="Arial" w:cs="Arial"/>
          <w:color w:val="FFFFFF" w:themeColor="background1"/>
          <w:sz w:val="56"/>
          <w:szCs w:val="56"/>
        </w:rPr>
      </w:pPr>
      <w:r>
        <w:rPr>
          <w:rFonts w:ascii="Arial" w:hAnsi="Arial" w:cs="Arial"/>
          <w:noProof/>
          <w:color w:val="FFFFFF" w:themeColor="background1"/>
        </w:rPr>
        <w:lastRenderedPageBreak/>
        <w:pict>
          <v:group id="_x0000_s1676" style="position:absolute;left:0;text-align:left;margin-left:-13.1pt;margin-top:-5.2pt;width:484.7pt;height:677.8pt;z-index:251774464" coordorigin="658,876" coordsize="9694,13556">
            <v:group id="Group 214" o:spid="_x0000_s1677" style="position:absolute;left:10350;top:876;width:2;height:13550" coordorigin="10350,876" coordsize="2,13550"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9ndXJcYAAADcAAAADwAAAGRycy9kb3ducmV2LnhtbESPQWvCQBSE74X+h+UV&#10;vDWbKBZJXUMQKx6kUCNIb4/sMwlm34bsNon/3i0Uehxm5htmnU2mFQP1rrGsIIliEMSl1Q1XCs7F&#10;x+sKhPPIGlvLpOBODrLN89MaU21H/qLh5CsRIOxSVFB736VSurImgy6yHXHwrrY36IPsK6l7HAPc&#10;tHIex2/SYMNhocaOtjWVt9OPUbAfccwXyW443q7b+3ex/LwcE1Jq9jLl7yA8Tf4//Nc+aAWLeAm/&#10;Z8IRkJsH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2d1clxgAAANwA&#10;AAAPAAAAAAAAAAAAAAAAAKoCAABkcnMvZG93bnJldi54bWxQSwUGAAAAAAQABAD6AAAAnQMAAAAA&#10;">
              <v:shape id="Freeform 215" o:spid="_x0000_s1678" style="position:absolute;left:10350;top:876;width:2;height:13550;visibility:visible;mso-wrap-style:square;v-text-anchor:top" coordsize="2,13550"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NewisUA&#10;AADcAAAADwAAAGRycy9kb3ducmV2LnhtbESPT4vCMBTE7wt+h/AEL8uaqqxI1ygiij2J/w57fDZv&#10;22rzUpuo9dsbYcHjMDO/YcbTxpTiRrUrLCvodSMQxKnVBWcKDvvl1wiE88gaS8uk4EEOppPWxxhj&#10;be+8pdvOZyJA2MWoIPe+iqV0aU4GXddWxMH7s7VBH2SdSV3jPcBNKftRNJQGCw4LOVY0zyk9765G&#10;wb74XWery/KYfi7Wm9XpOznqQaJUp93MfkB4avw7/N9OtIJBNITXmXAE5OQJ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CY17CKxQAAANwAAAAPAAAAAAAAAAAAAAAAAJgCAABkcnMv&#10;ZG93bnJldi54bWxQSwUGAAAAAAQABAD1AAAAigMAAAAA&#10;" path="m,l,13549e" filled="f" strokecolor="#231f20">
                <v:path arrowok="t" o:connecttype="custom" o:connectlocs="0,876;0,14425" o:connectangles="0,0"/>
              </v:shape>
            </v:group>
            <v:group id="_x0000_s1679" style="position:absolute;left:658;top:14430;width:9694;height:2" coordorigin="663,2574" coordsize="9694,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FtJqysUAAADcAAAADwAAAGRycy9kb3ducmV2LnhtbESPT4vCMBTE74LfITxh&#10;b5rWokg1ioguexDBP7Ds7dE822LzUppsW7+9ERb2OMzMb5jVpjeVaKlxpWUF8SQCQZxZXXKu4HY9&#10;jBcgnEfWWFkmBU9ysFkPBytMte34TO3F5yJA2KWooPC+TqV0WUEG3cTWxMG728agD7LJpW6wC3BT&#10;yWkUzaXBksNCgTXtCsoel1+j4LPDbpvE+/b4uO+eP9fZ6fsYk1Ifo367BOGp9//hv/aXVpBECbzP&#10;hCMg1y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BbSasrFAAAA3AAA&#10;AA8AAAAAAAAAAAAAAAAAqgIAAGRycy9kb3ducmV2LnhtbFBLBQYAAAAABAAEAPoAAACcAwAAAAA=&#10;">
              <v:shape id="Freeform 213" o:spid="_x0000_s1680" style="position:absolute;left:663;top:2574;width:9694;height:2;visibility:visible;mso-wrap-style:square;v-text-anchor:top" coordsize="9694,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Igcb9cQA&#10;AADcAAAADwAAAGRycy9kb3ducmV2LnhtbESPT4vCMBTE74LfITxhb5q6img1iqyueNiLf8Dro3m2&#10;xealNLGtfnojLHgcZuY3zGLVmkLUVLncsoLhIAJBnFidc6rgfPrtT0E4j6yxsEwKHuRgtex2Fhhr&#10;2/CB6qNPRYCwi1FB5n0ZS+mSjAy6gS2Jg3e1lUEfZJVKXWET4KaQ31E0kQZzDgsZlvSTUXI73o0C&#10;c97SfbPd1LPdqLmNn5fmb/dIlfrqtes5CE+t/4T/23utYBSN4X0mHAG5fAEAAP//AwBQSwECLQAU&#10;AAYACAAAACEA8PeKu/0AAADiAQAAEwAAAAAAAAAAAAAAAAAAAAAAW0NvbnRlbnRfVHlwZXNdLnht&#10;bFBLAQItABQABgAIAAAAIQAx3V9h0gAAAI8BAAALAAAAAAAAAAAAAAAAAC4BAABfcmVscy8ucmVs&#10;c1BLAQItABQABgAIAAAAIQAzLwWeQQAAADkAAAAQAAAAAAAAAAAAAAAAACkCAABkcnMvc2hhcGV4&#10;bWwueG1sUEsBAi0AFAAGAAgAAAAhACIHG/XEAAAA3AAAAA8AAAAAAAAAAAAAAAAAmAIAAGRycy9k&#10;b3ducmV2LnhtbFBLBQYAAAAABAAEAPUAAACJAwAAAAA=&#10;" path="m,l9694,e" filled="f" strokecolor="#231f20">
                <v:path arrowok="t" o:connecttype="custom" o:connectlocs="0,0;9694,0" o:connectangles="0,0"/>
              </v:shape>
            </v:group>
          </v:group>
        </w:pict>
      </w:r>
      <w:r>
        <w:rPr>
          <w:rFonts w:ascii="Arial" w:hAnsi="Arial" w:cs="Arial"/>
          <w:noProof/>
          <w:color w:val="FFFFFF" w:themeColor="background1"/>
        </w:rPr>
        <w:pict>
          <v:group id="Group 206" o:spid="_x0000_s1681" style="position:absolute;left:0;text-align:left;margin-left:-12.4pt;margin-top:-5.2pt;width:484.7pt;height:42.65pt;z-index:-251540992" coordorigin="663,876" coordsize="9694,85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9wL208YAAADcAAAADwAAAGRycy9kb3ducmV2LnhtbESPT2vCQBTE74LfYXmC&#10;t7qJ4p9GVxFR6UEK1ULp7ZF9JsHs25Bdk/jtu0LB4zAzv2FWm86UoqHaFZYVxKMIBHFqdcGZgu/L&#10;4W0BwnlkjaVlUvAgB5t1v7fCRNuWv6g5+0wECLsEFeTeV4mULs3JoBvZijh4V1sb9EHWmdQ1tgFu&#10;SjmOopk0WHBYyLGiXU7p7Xw3Co4ttttJvG9Ot+vu8XuZfv6cYlJqOOi2SxCeOv8K/7c/tILx+xye&#10;Z8IRkOs/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3AvbTxgAAANwA&#10;AAAPAAAAAAAAAAAAAAAAAKoCAABkcnMvZG93bnJldi54bWxQSwUGAAAAAAQABAD6AAAAnQMAAAAA&#10;">
            <v:shape id="Freeform 207" o:spid="_x0000_s1682" style="position:absolute;left:663;top:876;width:9694;height:853;visibility:visible;mso-wrap-style:square;v-text-anchor:top" coordsize="9694,85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f4lSNcIA&#10;AADcAAAADwAAAGRycy9kb3ducmV2LnhtbERPz2vCMBS+C/4P4QneNNVD0c4oQ5Qp08O6eX80b0mx&#10;eSlNpnV/vTkMdvz4fq82vWvEjbpQe1Ywm2YgiCuvazYKvj73kwWIEJE1Np5JwYMCbNbDwQoL7e/8&#10;QbcyGpFCOBSowMbYFlKGypLDMPUtceK+fecwJtgZqTu8p3DXyHmW5dJhzanBYktbS9W1/HEK3i+5&#10;WZj8kh/fzo+qzk67o/29KjUe9a8vICL18V/85z5oBfNlWpvOpCMg10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B/iVI1wgAAANwAAAAPAAAAAAAAAAAAAAAAAJgCAABkcnMvZG93&#10;bnJldi54bWxQSwUGAAAAAAQABAD1AAAAhwMAAAAA&#10;" path="m,852r9694,l9694,,,,,852e" fillcolor="#231f20" stroked="f">
              <v:path arrowok="t" o:connecttype="custom" o:connectlocs="0,1728;9694,1728;9694,876;0,876;0,1728" o:connectangles="0,0,0,0,0"/>
            </v:shape>
          </v:group>
        </w:pict>
      </w:r>
      <w:r>
        <w:rPr>
          <w:rFonts w:ascii="Arial" w:hAnsi="Arial" w:cs="Arial"/>
          <w:noProof/>
          <w:color w:val="FFFFFF" w:themeColor="background1"/>
        </w:rPr>
        <w:pict>
          <v:group id="Group 210" o:spid="_x0000_s1674" style="position:absolute;left:0;text-align:left;margin-left:-12.5pt;margin-top:-5.2pt;width:.1pt;height:677.5pt;z-index:251773440" coordorigin="670,876" coordsize="2,13550"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iUxRJsYAAADcAAAADwAAAGRycy9kb3ducmV2LnhtbESPT2vCQBTE7wW/w/KE&#10;3uomlZYSXUMQKz0EoVoQb4/sMwlm34bsmj/fvisUehxm5jfMOh1NI3rqXG1ZQbyIQBAXVtdcKvg5&#10;fb58gHAeWWNjmRRM5CDdzJ7WmGg78Df1R1+KAGGXoILK+zaR0hUVGXQL2xIH72o7gz7IrpS6wyHA&#10;TSNfo+hdGqw5LFTY0rai4na8GwX7AYdsGe/6/HbdTpfT2+Gcx6TU83zMViA8jf4//Nf+0gqWUQyP&#10;M+EIyM0v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JTFEmxgAAANwA&#10;AAAPAAAAAAAAAAAAAAAAAKoCAABkcnMvZG93bnJldi54bWxQSwUGAAAAAAQABAD6AAAAnQMAAAAA&#10;">
            <v:shape id="Freeform 211" o:spid="_x0000_s1675" style="position:absolute;left:670;top:876;width:2;height:13550;visibility:visible;mso-wrap-style:square;v-text-anchor:top" coordsize="2,13550"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5+y2icUA&#10;AADcAAAADwAAAGRycy9kb3ducmV2LnhtbESPQYvCMBSE7wv+h/AEL8uaqihL1ygiij2Jqx72+Gye&#10;bbV5qU3U+u+NIOxxmJlvmPG0MaW4Ue0Kywp63QgEcWp1wZmC/W759Q3CeWSNpWVS8CAH00nrY4yx&#10;tnf+pdvWZyJA2MWoIPe+iqV0aU4GXddWxME72tqgD7LOpK7xHuCmlP0oGkmDBYeFHCua55Set1ej&#10;YFf8rbPVZXlIPxfrzeo0TA56kCjVaTezHxCeGv8ffrcTrWAQ9eF1JhwBOXkC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n7LaJxQAAANwAAAAPAAAAAAAAAAAAAAAAAJgCAABkcnMv&#10;ZG93bnJldi54bWxQSwUGAAAAAAQABAD1AAAAigMAAAAA&#10;" path="m,l,13549e" filled="f" strokecolor="#231f20">
              <v:path arrowok="t" o:connecttype="custom" o:connectlocs="0,876;0,14425" o:connectangles="0,0"/>
            </v:shape>
          </v:group>
        </w:pict>
      </w:r>
      <w:r w:rsidR="00C40206" w:rsidRPr="00DC0F5B">
        <w:rPr>
          <w:rFonts w:ascii="Arial" w:eastAsia="Arial" w:hAnsi="Arial" w:cs="Arial"/>
          <w:color w:val="FFFFFF" w:themeColor="background1"/>
          <w:sz w:val="56"/>
          <w:szCs w:val="56"/>
        </w:rPr>
        <w:t>Subcontract Data</w:t>
      </w:r>
    </w:p>
    <w:p w:rsidR="00C40206" w:rsidRPr="00DC0F5B" w:rsidRDefault="004B76E4" w:rsidP="00C40206">
      <w:pPr>
        <w:spacing w:before="9" w:after="0" w:line="200" w:lineRule="exact"/>
        <w:rPr>
          <w:rFonts w:ascii="Arial" w:hAnsi="Arial" w:cs="Arial"/>
          <w:sz w:val="20"/>
          <w:szCs w:val="20"/>
        </w:rPr>
      </w:pPr>
      <w:r>
        <w:rPr>
          <w:rFonts w:ascii="Arial" w:hAnsi="Arial" w:cs="Arial"/>
          <w:noProof/>
          <w:sz w:val="20"/>
          <w:szCs w:val="20"/>
        </w:rPr>
        <w:pict>
          <v:group id="Group 208" o:spid="_x0000_s1672" style="position:absolute;margin-left:-12.85pt;margin-top:4.15pt;width:484.7pt;height:42.65pt;z-index:-251544064" coordorigin="663,1728" coordsize="9694,85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6dHHOsUAAADcAAAADwAAAGRycy9kb3ducmV2LnhtbESPT4vCMBTE78J+h/AW&#10;9qZpXRStRhHZXTyI4B8Qb4/m2Rabl9Jk2/rtjSB4HGbmN8x82ZlSNFS7wrKCeBCBIE6tLjhTcDr+&#10;9icgnEfWWFomBXdysFx89OaYaNvynpqDz0SAsEtQQe59lUjp0pwMuoGtiIN3tbVBH2SdSV1jG+Cm&#10;lMMoGkuDBYeFHCta55TeDv9GwV+L7eo7/mm2t+v6fjmOdudtTEp9fXarGQhPnX+HX+2NVjCcTuF5&#10;JhwBuXg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OnRxzrFAAAA3AAA&#10;AA8AAAAAAAAAAAAAAAAAqgIAAGRycy9kb3ducmV2LnhtbFBLBQYAAAAABAAEAPoAAACcAwAAAAA=&#10;">
            <v:shape id="Freeform 209" o:spid="_x0000_s1673" style="position:absolute;left:663;top:1728;width:9694;height:853;visibility:visible;mso-wrap-style:square;v-text-anchor:top" coordsize="9694,85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0RwlksMA&#10;AADcAAAADwAAAGRycy9kb3ducmV2LnhtbERPW2vCMBR+H/gfwhnsTdNNmFJNRaS7oCLYTfDx0Jxe&#10;sDkpSabdv18ehD1+fPflajCduJLzrWUFz5MEBHFpdcu1gu+vt/EchA/IGjvLpOCXPKyy0cMSU21v&#10;fKRrEWoRQ9inqKAJoU+l9GVDBv3E9sSRq6wzGCJ0tdQObzHcdPIlSV6lwZZjQ4M9bRoqL8WPUdAV&#10;s2l9OOd5dWrzy8f7fivdbqvU0+OwXoAINIR/8d39qRVMkzg/nolHQGZ/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0RwlksMAAADcAAAADwAAAAAAAAAAAAAAAACYAgAAZHJzL2Rv&#10;d25yZXYueG1sUEsFBgAAAAAEAAQA9QAAAIgDAAAAAA==&#10;" path="m,853r9694,l9694,,,,,853e" fillcolor="#a7a9ac" stroked="f">
              <v:path arrowok="t" o:connecttype="custom" o:connectlocs="0,2581;9694,2581;9694,1728;0,1728;0,2581" o:connectangles="0,0,0,0,0"/>
            </v:shape>
          </v:group>
        </w:pict>
      </w:r>
    </w:p>
    <w:p w:rsidR="00C40206" w:rsidRPr="00DC0F5B" w:rsidRDefault="00C40206" w:rsidP="00C40206">
      <w:pPr>
        <w:spacing w:after="0" w:line="633" w:lineRule="exact"/>
        <w:ind w:left="103" w:right="-20"/>
        <w:rPr>
          <w:rFonts w:ascii="Arial" w:eastAsia="Arial" w:hAnsi="Arial" w:cs="Arial"/>
          <w:sz w:val="56"/>
          <w:szCs w:val="56"/>
        </w:rPr>
      </w:pPr>
      <w:r w:rsidRPr="00DC0F5B">
        <w:rPr>
          <w:rFonts w:ascii="Arial" w:eastAsia="Arial" w:hAnsi="Arial" w:cs="Arial"/>
          <w:color w:val="231F20"/>
          <w:sz w:val="56"/>
          <w:szCs w:val="56"/>
        </w:rPr>
        <w:t xml:space="preserve">The </w:t>
      </w:r>
      <w:r w:rsidRPr="00DC0F5B">
        <w:rPr>
          <w:rFonts w:ascii="Arial" w:eastAsia="Arial" w:hAnsi="Arial" w:cs="Arial"/>
          <w:i/>
          <w:color w:val="231F20"/>
          <w:sz w:val="56"/>
          <w:szCs w:val="56"/>
        </w:rPr>
        <w:t xml:space="preserve">Contractor’s </w:t>
      </w:r>
      <w:r w:rsidRPr="00DC0F5B">
        <w:rPr>
          <w:rFonts w:ascii="Arial" w:eastAsia="Arial" w:hAnsi="Arial" w:cs="Arial"/>
          <w:color w:val="231F20"/>
          <w:sz w:val="56"/>
          <w:szCs w:val="56"/>
        </w:rPr>
        <w:t>Subcontract Data</w:t>
      </w:r>
    </w:p>
    <w:p w:rsidR="00C40206" w:rsidRPr="00DC0F5B" w:rsidRDefault="004B76E4" w:rsidP="00C40206">
      <w:pPr>
        <w:spacing w:before="5" w:after="0" w:line="100" w:lineRule="exact"/>
        <w:rPr>
          <w:rFonts w:ascii="Arial" w:hAnsi="Arial" w:cs="Arial"/>
          <w:sz w:val="10"/>
          <w:szCs w:val="10"/>
        </w:rPr>
      </w:pPr>
      <w:r>
        <w:rPr>
          <w:rFonts w:ascii="Arial" w:hAnsi="Arial" w:cs="Arial"/>
          <w:noProof/>
          <w:sz w:val="10"/>
          <w:szCs w:val="10"/>
        </w:rPr>
        <w:pict>
          <v:group id="Group 212" o:spid="_x0000_s1670" style="position:absolute;margin-left:-12.85pt;margin-top:4.35pt;width:484.7pt;height:.1pt;z-index:251771392" coordorigin="663,2574" coordsize="9694,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FtJqysUAAADcAAAADwAAAGRycy9kb3ducmV2LnhtbESPT4vCMBTE74LfITxh&#10;b5rWokg1ioguexDBP7Ds7dE822LzUppsW7+9ERb2OMzMb5jVpjeVaKlxpWUF8SQCQZxZXXKu4HY9&#10;jBcgnEfWWFkmBU9ysFkPBytMte34TO3F5yJA2KWooPC+TqV0WUEG3cTWxMG728agD7LJpW6wC3BT&#10;yWkUzaXBksNCgTXtCsoel1+j4LPDbpvE+/b4uO+eP9fZ6fsYk1Ifo367BOGp9//hv/aXVpBECbzP&#10;hCMg1y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BbSasrFAAAA3AAA&#10;AA8AAAAAAAAAAAAAAAAAqgIAAGRycy9kb3ducmV2LnhtbFBLBQYAAAAABAAEAPoAAACcAwAAAAA=&#10;">
            <v:shape id="Freeform 213" o:spid="_x0000_s1671" style="position:absolute;left:663;top:2574;width:9694;height:2;visibility:visible;mso-wrap-style:square;v-text-anchor:top" coordsize="9694,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Igcb9cQA&#10;AADcAAAADwAAAGRycy9kb3ducmV2LnhtbESPT4vCMBTE74LfITxhb5q6img1iqyueNiLf8Dro3m2&#10;xealNLGtfnojLHgcZuY3zGLVmkLUVLncsoLhIAJBnFidc6rgfPrtT0E4j6yxsEwKHuRgtex2Fhhr&#10;2/CB6qNPRYCwi1FB5n0ZS+mSjAy6gS2Jg3e1lUEfZJVKXWET4KaQ31E0kQZzDgsZlvSTUXI73o0C&#10;c97SfbPd1LPdqLmNn5fmb/dIlfrqtes5CE+t/4T/23utYBSN4X0mHAG5fAEAAP//AwBQSwECLQAU&#10;AAYACAAAACEA8PeKu/0AAADiAQAAEwAAAAAAAAAAAAAAAAAAAAAAW0NvbnRlbnRfVHlwZXNdLnht&#10;bFBLAQItABQABgAIAAAAIQAx3V9h0gAAAI8BAAALAAAAAAAAAAAAAAAAAC4BAABfcmVscy8ucmVs&#10;c1BLAQItABQABgAIAAAAIQAzLwWeQQAAADkAAAAQAAAAAAAAAAAAAAAAACkCAABkcnMvc2hhcGV4&#10;bWwueG1sUEsBAi0AFAAGAAgAAAAhACIHG/XEAAAA3AAAAA8AAAAAAAAAAAAAAAAAmAIAAGRycy9k&#10;b3ducmV2LnhtbFBLBQYAAAAABAAEAPUAAACJAwAAAAA=&#10;" path="m,l9694,e" filled="f" strokecolor="#231f20">
              <v:path arrowok="t" o:connecttype="custom" o:connectlocs="0,0;9694,0" o:connectangles="0,0"/>
            </v:shape>
          </v:group>
        </w:pict>
      </w: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tbl>
      <w:tblPr>
        <w:tblStyle w:val="TableGrid"/>
        <w:tblW w:w="882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700"/>
        <w:gridCol w:w="6120"/>
      </w:tblGrid>
      <w:tr w:rsidR="00C40206" w:rsidRPr="00DC0F5B" w:rsidTr="00D42FC7">
        <w:trPr>
          <w:trHeight w:val="1133"/>
        </w:trPr>
        <w:tc>
          <w:tcPr>
            <w:tcW w:w="2700" w:type="dxa"/>
            <w:tcBorders>
              <w:right w:val="single" w:sz="4" w:space="0" w:color="A6A6A6" w:themeColor="background1" w:themeShade="A6"/>
            </w:tcBorders>
          </w:tcPr>
          <w:p w:rsidR="00C40206" w:rsidRPr="00DC0F5B" w:rsidRDefault="00D42FC7"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Contractor</w:t>
            </w:r>
            <w:r w:rsidRPr="00DC0F5B">
              <w:rPr>
                <w:rFonts w:ascii="Arial" w:eastAsia="Arial" w:hAnsi="Arial" w:cs="Arial"/>
                <w:color w:val="231F20"/>
                <w:sz w:val="18"/>
                <w:szCs w:val="18"/>
              </w:rPr>
              <w:t xml:space="preserve"> provides this insurance</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205096518"/>
              <w:placeholder>
                <w:docPart w:val="59B63A130A884DF596516C429982D479"/>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tbl>
      <w:tblPr>
        <w:tblStyle w:val="TableGrid"/>
        <w:tblW w:w="8820" w:type="dxa"/>
        <w:tblInd w:w="20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820"/>
      </w:tblGrid>
      <w:tr w:rsidR="00C40206" w:rsidRPr="00DC0F5B" w:rsidTr="00F232BE">
        <w:trPr>
          <w:trHeight w:val="351"/>
        </w:trPr>
        <w:tc>
          <w:tcPr>
            <w:tcW w:w="8820" w:type="dxa"/>
            <w:vAlign w:val="center"/>
          </w:tcPr>
          <w:p w:rsidR="00C40206" w:rsidRPr="00DC0F5B" w:rsidRDefault="00C40206" w:rsidP="00C40206">
            <w:pPr>
              <w:ind w:right="-20"/>
              <w:rPr>
                <w:rFonts w:ascii="Arial" w:hAnsi="Arial" w:cs="Arial"/>
                <w:sz w:val="18"/>
                <w:szCs w:val="18"/>
              </w:rPr>
            </w:pPr>
            <w:r w:rsidRPr="00DC0F5B">
              <w:rPr>
                <w:rFonts w:ascii="Arial" w:eastAsia="Arial" w:hAnsi="Arial" w:cs="Arial"/>
                <w:b/>
                <w:bCs/>
                <w:color w:val="231F20"/>
                <w:sz w:val="18"/>
                <w:szCs w:val="18"/>
              </w:rPr>
              <w:t xml:space="preserve">Only enter details here if the </w:t>
            </w:r>
            <w:r w:rsidRPr="00DC0F5B">
              <w:rPr>
                <w:rFonts w:ascii="Arial" w:eastAsia="Arial" w:hAnsi="Arial" w:cs="Arial"/>
                <w:b/>
                <w:bCs/>
                <w:i/>
                <w:color w:val="231F20"/>
                <w:sz w:val="18"/>
                <w:szCs w:val="18"/>
              </w:rPr>
              <w:t xml:space="preserve">Contractor </w:t>
            </w:r>
            <w:r w:rsidRPr="00DC0F5B">
              <w:rPr>
                <w:rFonts w:ascii="Arial" w:eastAsia="Arial" w:hAnsi="Arial" w:cs="Arial"/>
                <w:b/>
                <w:bCs/>
                <w:color w:val="231F20"/>
                <w:sz w:val="18"/>
                <w:szCs w:val="18"/>
              </w:rPr>
              <w:t>is to provide insurance.</w:t>
            </w:r>
          </w:p>
        </w:tc>
      </w:tr>
    </w:tbl>
    <w:p w:rsidR="00C40206" w:rsidRPr="00DC0F5B" w:rsidRDefault="00C40206" w:rsidP="00C40206">
      <w:pPr>
        <w:spacing w:before="4" w:after="0" w:line="150" w:lineRule="exact"/>
        <w:rPr>
          <w:rFonts w:ascii="Arial" w:hAnsi="Arial" w:cs="Arial"/>
          <w:sz w:val="15"/>
          <w:szCs w:val="15"/>
        </w:rPr>
      </w:pPr>
    </w:p>
    <w:p w:rsidR="00D42FC7" w:rsidRPr="00DC0F5B" w:rsidRDefault="00D42FC7" w:rsidP="00D42FC7">
      <w:pPr>
        <w:spacing w:after="0" w:line="266" w:lineRule="auto"/>
        <w:ind w:left="1836" w:right="6576" w:hanging="1062"/>
        <w:rPr>
          <w:rFonts w:ascii="Arial" w:eastAsia="Arial" w:hAnsi="Arial" w:cs="Arial"/>
          <w:szCs w:val="18"/>
        </w:rPr>
      </w:pPr>
    </w:p>
    <w:tbl>
      <w:tblPr>
        <w:tblStyle w:val="TableGrid"/>
        <w:tblW w:w="9000" w:type="dxa"/>
        <w:tblInd w:w="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3125"/>
        <w:gridCol w:w="5875"/>
      </w:tblGrid>
      <w:tr w:rsidR="00D42FC7" w:rsidRPr="00DC0F5B" w:rsidTr="000F5F77">
        <w:trPr>
          <w:trHeight w:val="75"/>
        </w:trPr>
        <w:tc>
          <w:tcPr>
            <w:tcW w:w="3125" w:type="dxa"/>
          </w:tcPr>
          <w:p w:rsidR="00D42FC7" w:rsidRPr="00DC0F5B" w:rsidRDefault="00D42FC7" w:rsidP="000F5F77">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The minimum amount of</w:t>
            </w:r>
          </w:p>
        </w:tc>
        <w:tc>
          <w:tcPr>
            <w:tcW w:w="5875" w:type="dxa"/>
          </w:tcPr>
          <w:p w:rsidR="00D42FC7" w:rsidRPr="00DC0F5B" w:rsidRDefault="00D42FC7" w:rsidP="000F5F77">
            <w:pPr>
              <w:spacing w:before="36" w:line="203" w:lineRule="exact"/>
              <w:ind w:right="-20"/>
              <w:rPr>
                <w:rFonts w:ascii="Arial" w:hAnsi="Arial" w:cs="Arial"/>
                <w:sz w:val="18"/>
                <w:szCs w:val="18"/>
              </w:rPr>
            </w:pPr>
          </w:p>
        </w:tc>
      </w:tr>
      <w:tr w:rsidR="00D42FC7" w:rsidRPr="00DC0F5B" w:rsidTr="000F5F77">
        <w:trPr>
          <w:trHeight w:val="75"/>
        </w:trPr>
        <w:tc>
          <w:tcPr>
            <w:tcW w:w="3125" w:type="dxa"/>
          </w:tcPr>
          <w:p w:rsidR="00D42FC7" w:rsidRPr="00DC0F5B" w:rsidRDefault="00D42FC7" w:rsidP="000F5F77">
            <w:pPr>
              <w:spacing w:before="36" w:line="203" w:lineRule="exact"/>
              <w:ind w:right="65"/>
              <w:jc w:val="right"/>
              <w:rPr>
                <w:rFonts w:ascii="Arial" w:eastAsia="Arial" w:hAnsi="Arial" w:cs="Arial"/>
                <w:i/>
                <w:color w:val="231F20"/>
                <w:sz w:val="18"/>
                <w:szCs w:val="18"/>
              </w:rPr>
            </w:pPr>
            <w:r w:rsidRPr="00DC0F5B">
              <w:rPr>
                <w:rFonts w:ascii="Arial" w:eastAsia="Arial" w:hAnsi="Arial" w:cs="Arial"/>
                <w:color w:val="231F20"/>
                <w:sz w:val="18"/>
                <w:szCs w:val="18"/>
              </w:rPr>
              <w:t>cover for the third insurance</w:t>
            </w:r>
          </w:p>
        </w:tc>
        <w:tc>
          <w:tcPr>
            <w:tcW w:w="5875" w:type="dxa"/>
          </w:tcPr>
          <w:p w:rsidR="00D42FC7" w:rsidRPr="00DC0F5B" w:rsidRDefault="00D42FC7" w:rsidP="000F5F77">
            <w:pPr>
              <w:spacing w:before="36" w:line="203" w:lineRule="exact"/>
              <w:ind w:right="-20"/>
              <w:rPr>
                <w:rFonts w:ascii="Arial" w:hAnsi="Arial" w:cs="Arial"/>
                <w:sz w:val="18"/>
                <w:szCs w:val="18"/>
              </w:rPr>
            </w:pPr>
          </w:p>
        </w:tc>
      </w:tr>
      <w:tr w:rsidR="00D42FC7" w:rsidRPr="00DC0F5B" w:rsidTr="000F5F77">
        <w:trPr>
          <w:trHeight w:val="75"/>
        </w:trPr>
        <w:tc>
          <w:tcPr>
            <w:tcW w:w="3125" w:type="dxa"/>
          </w:tcPr>
          <w:p w:rsidR="00D42FC7" w:rsidRPr="00DC0F5B" w:rsidRDefault="00D42FC7" w:rsidP="000F5F77">
            <w:pPr>
              <w:tabs>
                <w:tab w:val="left" w:pos="2495"/>
              </w:tabs>
              <w:spacing w:before="36" w:line="203" w:lineRule="exact"/>
              <w:ind w:left="-115" w:right="65" w:firstLine="335"/>
              <w:jc w:val="right"/>
              <w:rPr>
                <w:rFonts w:ascii="Arial" w:eastAsia="Arial" w:hAnsi="Arial" w:cs="Arial"/>
                <w:i/>
                <w:color w:val="231F20"/>
                <w:sz w:val="18"/>
                <w:szCs w:val="18"/>
              </w:rPr>
            </w:pPr>
            <w:r w:rsidRPr="00DC0F5B">
              <w:rPr>
                <w:rFonts w:ascii="Arial" w:eastAsia="Arial" w:hAnsi="Arial" w:cs="Arial"/>
                <w:color w:val="231F20"/>
                <w:sz w:val="18"/>
                <w:szCs w:val="18"/>
              </w:rPr>
              <w:t>stated in the Insurance Table is,</w:t>
            </w:r>
          </w:p>
        </w:tc>
        <w:tc>
          <w:tcPr>
            <w:tcW w:w="5875" w:type="dxa"/>
            <w:tcBorders>
              <w:bottom w:val="single" w:sz="4" w:space="0" w:color="A6A6A6" w:themeColor="background1" w:themeShade="A6"/>
            </w:tcBorders>
          </w:tcPr>
          <w:p w:rsidR="00D42FC7" w:rsidRPr="00DC0F5B" w:rsidRDefault="00D42FC7" w:rsidP="000F5F77">
            <w:pPr>
              <w:spacing w:before="36" w:line="203" w:lineRule="exact"/>
              <w:ind w:right="-20"/>
              <w:rPr>
                <w:rFonts w:ascii="Arial" w:hAnsi="Arial" w:cs="Arial"/>
                <w:sz w:val="18"/>
                <w:szCs w:val="18"/>
              </w:rPr>
            </w:pPr>
          </w:p>
        </w:tc>
      </w:tr>
      <w:tr w:rsidR="00D42FC7" w:rsidRPr="00DC0F5B" w:rsidTr="000F5F77">
        <w:trPr>
          <w:trHeight w:val="75"/>
        </w:trPr>
        <w:tc>
          <w:tcPr>
            <w:tcW w:w="3125" w:type="dxa"/>
            <w:tcBorders>
              <w:right w:val="single" w:sz="4" w:space="0" w:color="A6A6A6" w:themeColor="background1" w:themeShade="A6"/>
            </w:tcBorders>
          </w:tcPr>
          <w:p w:rsidR="00D42FC7" w:rsidRPr="00DC0F5B" w:rsidRDefault="00D42FC7" w:rsidP="000F5F77">
            <w:pPr>
              <w:spacing w:before="36" w:line="203" w:lineRule="exact"/>
              <w:ind w:right="65"/>
              <w:jc w:val="right"/>
              <w:rPr>
                <w:rFonts w:ascii="Arial" w:eastAsia="Arial" w:hAnsi="Arial" w:cs="Arial"/>
                <w:i/>
                <w:color w:val="231F20"/>
                <w:sz w:val="18"/>
                <w:szCs w:val="18"/>
              </w:rPr>
            </w:pPr>
            <w:r w:rsidRPr="00DC0F5B">
              <w:rPr>
                <w:rFonts w:ascii="Arial" w:eastAsia="Arial" w:hAnsi="Arial" w:cs="Arial"/>
                <w:color w:val="231F20"/>
                <w:sz w:val="18"/>
                <w:szCs w:val="18"/>
              </w:rPr>
              <w:t>for any one event</w:t>
            </w:r>
          </w:p>
        </w:tc>
        <w:tc>
          <w:tcPr>
            <w:tcW w:w="5875"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748807969"/>
              <w:placeholder>
                <w:docPart w:val="B261721AC6A14DD48333655BDBE12774"/>
              </w:placeholder>
              <w:showingPlcHdr/>
            </w:sdtPr>
            <w:sdtEndPr/>
            <w:sdtContent>
              <w:p w:rsidR="00D42FC7" w:rsidRPr="00DC0F5B" w:rsidRDefault="00D42FC7" w:rsidP="000F5F77">
                <w:pPr>
                  <w:spacing w:before="36" w:line="203" w:lineRule="exact"/>
                  <w:ind w:right="-20"/>
                  <w:rPr>
                    <w:rFonts w:ascii="Arial" w:hAnsi="Arial" w:cs="Arial"/>
                    <w:sz w:val="18"/>
                    <w:szCs w:val="18"/>
                  </w:rPr>
                </w:pPr>
                <w:r w:rsidRPr="00DC0F5B">
                  <w:rPr>
                    <w:rStyle w:val="PlaceholderText"/>
                    <w:rFonts w:ascii="Arial" w:hAnsi="Arial" w:cs="Arial"/>
                    <w:sz w:val="18"/>
                    <w:szCs w:val="18"/>
                  </w:rPr>
                  <w:t xml:space="preserve"> </w:t>
                </w:r>
              </w:p>
            </w:sdtContent>
          </w:sdt>
        </w:tc>
      </w:tr>
    </w:tbl>
    <w:p w:rsidR="00D42FC7" w:rsidRPr="00DC0F5B" w:rsidRDefault="00D42FC7" w:rsidP="00D42FC7">
      <w:pPr>
        <w:spacing w:before="36" w:after="0" w:line="255" w:lineRule="auto"/>
        <w:ind w:left="397" w:right="6576" w:firstLine="244"/>
        <w:rPr>
          <w:rFonts w:ascii="Arial" w:eastAsia="Arial" w:hAnsi="Arial" w:cs="Arial"/>
          <w:szCs w:val="18"/>
        </w:rPr>
      </w:pPr>
    </w:p>
    <w:tbl>
      <w:tblPr>
        <w:tblStyle w:val="TableGrid"/>
        <w:tblW w:w="882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945"/>
        <w:gridCol w:w="5875"/>
      </w:tblGrid>
      <w:tr w:rsidR="00D42FC7" w:rsidRPr="00DC0F5B" w:rsidTr="000F5F77">
        <w:trPr>
          <w:trHeight w:val="75"/>
        </w:trPr>
        <w:tc>
          <w:tcPr>
            <w:tcW w:w="2945" w:type="dxa"/>
          </w:tcPr>
          <w:p w:rsidR="00D42FC7" w:rsidRPr="00DC0F5B" w:rsidRDefault="00D42FC7" w:rsidP="000F5F77">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The minimum amount of</w:t>
            </w:r>
          </w:p>
        </w:tc>
        <w:tc>
          <w:tcPr>
            <w:tcW w:w="5875" w:type="dxa"/>
          </w:tcPr>
          <w:p w:rsidR="00D42FC7" w:rsidRPr="00DC0F5B" w:rsidRDefault="00D42FC7" w:rsidP="000F5F77">
            <w:pPr>
              <w:spacing w:before="36" w:line="203" w:lineRule="exact"/>
              <w:ind w:right="-20"/>
              <w:rPr>
                <w:rFonts w:ascii="Arial" w:hAnsi="Arial" w:cs="Arial"/>
                <w:sz w:val="18"/>
                <w:szCs w:val="18"/>
              </w:rPr>
            </w:pPr>
          </w:p>
        </w:tc>
      </w:tr>
      <w:tr w:rsidR="00D42FC7" w:rsidRPr="00DC0F5B" w:rsidTr="000F5F77">
        <w:trPr>
          <w:trHeight w:val="75"/>
        </w:trPr>
        <w:tc>
          <w:tcPr>
            <w:tcW w:w="2945" w:type="dxa"/>
          </w:tcPr>
          <w:p w:rsidR="00D42FC7" w:rsidRPr="00DC0F5B" w:rsidRDefault="00D42FC7" w:rsidP="000F5F77">
            <w:pPr>
              <w:spacing w:before="36" w:line="203" w:lineRule="exact"/>
              <w:ind w:right="65" w:hanging="230"/>
              <w:jc w:val="right"/>
              <w:rPr>
                <w:rFonts w:ascii="Arial" w:eastAsia="Arial" w:hAnsi="Arial" w:cs="Arial"/>
                <w:i/>
                <w:color w:val="231F20"/>
                <w:sz w:val="18"/>
                <w:szCs w:val="18"/>
              </w:rPr>
            </w:pPr>
            <w:r w:rsidRPr="00DC0F5B">
              <w:rPr>
                <w:rFonts w:ascii="Arial" w:eastAsia="Arial" w:hAnsi="Arial" w:cs="Arial"/>
                <w:color w:val="231F20"/>
                <w:sz w:val="18"/>
                <w:szCs w:val="18"/>
              </w:rPr>
              <w:t>cover for the fourth insurance</w:t>
            </w:r>
          </w:p>
        </w:tc>
        <w:tc>
          <w:tcPr>
            <w:tcW w:w="5875" w:type="dxa"/>
          </w:tcPr>
          <w:p w:rsidR="00D42FC7" w:rsidRPr="00DC0F5B" w:rsidRDefault="00D42FC7" w:rsidP="000F5F77">
            <w:pPr>
              <w:spacing w:before="36" w:line="203" w:lineRule="exact"/>
              <w:ind w:right="-20"/>
              <w:rPr>
                <w:rFonts w:ascii="Arial" w:hAnsi="Arial" w:cs="Arial"/>
                <w:sz w:val="18"/>
                <w:szCs w:val="18"/>
              </w:rPr>
            </w:pPr>
          </w:p>
        </w:tc>
      </w:tr>
      <w:tr w:rsidR="00D42FC7" w:rsidRPr="00DC0F5B" w:rsidTr="00183CD9">
        <w:trPr>
          <w:trHeight w:val="333"/>
        </w:trPr>
        <w:tc>
          <w:tcPr>
            <w:tcW w:w="2945" w:type="dxa"/>
          </w:tcPr>
          <w:p w:rsidR="00D42FC7" w:rsidRPr="00DC0F5B" w:rsidRDefault="00D42FC7" w:rsidP="000F5F77">
            <w:pPr>
              <w:spacing w:before="36" w:line="203" w:lineRule="exact"/>
              <w:ind w:right="65" w:hanging="115"/>
              <w:jc w:val="right"/>
              <w:rPr>
                <w:rFonts w:ascii="Arial" w:eastAsia="Arial" w:hAnsi="Arial" w:cs="Arial"/>
                <w:i/>
                <w:color w:val="231F20"/>
                <w:sz w:val="18"/>
                <w:szCs w:val="18"/>
              </w:rPr>
            </w:pPr>
            <w:r w:rsidRPr="00DC0F5B">
              <w:rPr>
                <w:rFonts w:ascii="Arial" w:eastAsia="Arial" w:hAnsi="Arial" w:cs="Arial"/>
                <w:color w:val="231F20"/>
                <w:sz w:val="18"/>
                <w:szCs w:val="18"/>
              </w:rPr>
              <w:t xml:space="preserve">stated in the Insurance Table </w:t>
            </w:r>
          </w:p>
        </w:tc>
        <w:tc>
          <w:tcPr>
            <w:tcW w:w="5875" w:type="dxa"/>
            <w:tcBorders>
              <w:bottom w:val="single" w:sz="4" w:space="0" w:color="A6A6A6" w:themeColor="background1" w:themeShade="A6"/>
            </w:tcBorders>
          </w:tcPr>
          <w:p w:rsidR="00D42FC7" w:rsidRPr="00DC0F5B" w:rsidRDefault="00D42FC7" w:rsidP="000F5F77">
            <w:pPr>
              <w:spacing w:before="36" w:line="203" w:lineRule="exact"/>
              <w:ind w:right="-20"/>
              <w:rPr>
                <w:rFonts w:ascii="Arial" w:hAnsi="Arial" w:cs="Arial"/>
                <w:sz w:val="18"/>
                <w:szCs w:val="18"/>
              </w:rPr>
            </w:pPr>
          </w:p>
        </w:tc>
      </w:tr>
      <w:tr w:rsidR="00D42FC7" w:rsidRPr="00DC0F5B" w:rsidTr="00183CD9">
        <w:trPr>
          <w:trHeight w:val="323"/>
        </w:trPr>
        <w:tc>
          <w:tcPr>
            <w:tcW w:w="2945" w:type="dxa"/>
            <w:tcBorders>
              <w:right w:val="single" w:sz="4" w:space="0" w:color="A6A6A6" w:themeColor="background1" w:themeShade="A6"/>
            </w:tcBorders>
          </w:tcPr>
          <w:p w:rsidR="00D42FC7" w:rsidRPr="00DC0F5B" w:rsidRDefault="00D42FC7" w:rsidP="004E2912">
            <w:pPr>
              <w:spacing w:line="203" w:lineRule="exact"/>
              <w:ind w:right="65"/>
              <w:jc w:val="right"/>
              <w:rPr>
                <w:rFonts w:ascii="Arial" w:eastAsia="Arial" w:hAnsi="Arial" w:cs="Arial"/>
                <w:i/>
                <w:color w:val="231F20"/>
                <w:sz w:val="18"/>
                <w:szCs w:val="18"/>
              </w:rPr>
            </w:pPr>
            <w:r w:rsidRPr="00DC0F5B">
              <w:rPr>
                <w:rFonts w:ascii="Arial" w:eastAsia="Arial" w:hAnsi="Arial" w:cs="Arial"/>
                <w:color w:val="231F20"/>
                <w:sz w:val="18"/>
                <w:szCs w:val="18"/>
              </w:rPr>
              <w:t>is for any one event</w:t>
            </w:r>
          </w:p>
        </w:tc>
        <w:tc>
          <w:tcPr>
            <w:tcW w:w="5875"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307982178"/>
              <w:placeholder>
                <w:docPart w:val="6AE3314D62FD44628FB43A7B4F326F22"/>
              </w:placeholder>
              <w:showingPlcHdr/>
            </w:sdtPr>
            <w:sdtEndPr/>
            <w:sdtContent>
              <w:p w:rsidR="00D42FC7" w:rsidRPr="00DC0F5B" w:rsidRDefault="00D42FC7" w:rsidP="000F5F77">
                <w:pPr>
                  <w:spacing w:before="36" w:line="203" w:lineRule="exact"/>
                  <w:ind w:right="-20"/>
                  <w:rPr>
                    <w:rFonts w:ascii="Arial" w:hAnsi="Arial" w:cs="Arial"/>
                    <w:sz w:val="18"/>
                    <w:szCs w:val="18"/>
                  </w:rPr>
                </w:pPr>
                <w:r w:rsidRPr="00DC0F5B">
                  <w:rPr>
                    <w:rStyle w:val="PlaceholderText"/>
                    <w:rFonts w:ascii="Arial" w:hAnsi="Arial" w:cs="Arial"/>
                    <w:sz w:val="18"/>
                    <w:szCs w:val="18"/>
                  </w:rPr>
                  <w:t xml:space="preserve"> </w:t>
                </w:r>
              </w:p>
            </w:sdtContent>
          </w:sdt>
        </w:tc>
      </w:tr>
    </w:tbl>
    <w:p w:rsidR="00D42FC7" w:rsidRPr="00DC0F5B" w:rsidRDefault="00D42FC7" w:rsidP="00D42FC7">
      <w:pPr>
        <w:spacing w:before="100" w:after="0" w:line="170" w:lineRule="exact"/>
        <w:ind w:right="1987"/>
        <w:rPr>
          <w:rFonts w:ascii="Arial" w:hAnsi="Arial" w:cs="Arial"/>
          <w:sz w:val="17"/>
          <w:szCs w:val="17"/>
        </w:rPr>
      </w:pPr>
    </w:p>
    <w:tbl>
      <w:tblPr>
        <w:tblStyle w:val="TableGrid"/>
        <w:tblW w:w="8885" w:type="dxa"/>
        <w:tblInd w:w="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885"/>
      </w:tblGrid>
      <w:tr w:rsidR="00D42FC7" w:rsidRPr="00DC0F5B" w:rsidTr="000F5F77">
        <w:trPr>
          <w:trHeight w:val="75"/>
        </w:trPr>
        <w:tc>
          <w:tcPr>
            <w:tcW w:w="8885" w:type="dxa"/>
          </w:tcPr>
          <w:p w:rsidR="00D42FC7" w:rsidRPr="00DC0F5B" w:rsidRDefault="00D42FC7" w:rsidP="00D27981">
            <w:pPr>
              <w:tabs>
                <w:tab w:val="left" w:pos="5890"/>
              </w:tabs>
              <w:autoSpaceDE w:val="0"/>
              <w:autoSpaceDN w:val="0"/>
              <w:adjustRightInd w:val="0"/>
              <w:ind w:left="310" w:right="2765"/>
              <w:rPr>
                <w:rFonts w:ascii="Arial" w:eastAsia="Arial" w:hAnsi="Arial" w:cs="Arial"/>
                <w:i/>
                <w:color w:val="231F20"/>
                <w:sz w:val="18"/>
                <w:szCs w:val="18"/>
              </w:rPr>
            </w:pPr>
            <w:r w:rsidRPr="00DC0F5B">
              <w:rPr>
                <w:rFonts w:ascii="Arial" w:hAnsi="Arial" w:cs="Arial"/>
                <w:sz w:val="18"/>
                <w:szCs w:val="18"/>
              </w:rPr>
              <w:t xml:space="preserve">Is the </w:t>
            </w:r>
            <w:r w:rsidR="00D27981" w:rsidRPr="00DC0F5B">
              <w:rPr>
                <w:rStyle w:val="i"/>
                <w:rFonts w:ascii="Arial" w:hAnsi="Arial" w:cs="Arial"/>
                <w:sz w:val="18"/>
                <w:szCs w:val="18"/>
              </w:rPr>
              <w:t>Subcontractor’s</w:t>
            </w:r>
            <w:r w:rsidRPr="00DC0F5B">
              <w:rPr>
                <w:rFonts w:ascii="Arial" w:hAnsi="Arial" w:cs="Arial"/>
                <w:sz w:val="18"/>
                <w:szCs w:val="18"/>
              </w:rPr>
              <w:t xml:space="preserve"> obligation for design to use the skill and care normally used by professionals designing works similar to the </w:t>
            </w:r>
            <w:r w:rsidR="0076072A" w:rsidRPr="00DC0F5B">
              <w:rPr>
                <w:rStyle w:val="i"/>
                <w:rFonts w:ascii="Arial" w:hAnsi="Arial" w:cs="Arial"/>
                <w:sz w:val="18"/>
                <w:szCs w:val="18"/>
              </w:rPr>
              <w:t>subcontract works?</w:t>
            </w:r>
            <w:r w:rsidRPr="00DC0F5B">
              <w:rPr>
                <w:rFonts w:ascii="Arial" w:eastAsia="Arial" w:hAnsi="Arial" w:cs="Arial"/>
                <w:sz w:val="18"/>
                <w:szCs w:val="18"/>
              </w:rPr>
              <w:tab/>
            </w:r>
            <w:r w:rsidRPr="00DC0F5B">
              <w:rPr>
                <w:rFonts w:ascii="Arial" w:eastAsiaTheme="minorEastAsia" w:hAnsi="Arial" w:cs="Arial"/>
                <w:b/>
                <w:bCs/>
                <w:sz w:val="18"/>
                <w:szCs w:val="18"/>
              </w:rPr>
              <w:t xml:space="preserve">Yes/ No </w:t>
            </w:r>
            <w:r w:rsidRPr="00DC0F5B">
              <w:rPr>
                <w:rFonts w:ascii="Arial" w:eastAsiaTheme="minorEastAsia" w:hAnsi="Arial" w:cs="Arial"/>
                <w:sz w:val="18"/>
                <w:szCs w:val="18"/>
              </w:rPr>
              <w:t>(delete as applicable)</w:t>
            </w:r>
          </w:p>
        </w:tc>
      </w:tr>
      <w:tr w:rsidR="00D42FC7" w:rsidRPr="00DC0F5B" w:rsidTr="000F5F77">
        <w:trPr>
          <w:trHeight w:val="75"/>
        </w:trPr>
        <w:tc>
          <w:tcPr>
            <w:tcW w:w="8885" w:type="dxa"/>
          </w:tcPr>
          <w:p w:rsidR="00D42FC7" w:rsidRPr="00DC0F5B" w:rsidRDefault="00D42FC7" w:rsidP="000F5F77">
            <w:pPr>
              <w:tabs>
                <w:tab w:val="left" w:pos="6250"/>
              </w:tabs>
              <w:autoSpaceDE w:val="0"/>
              <w:autoSpaceDN w:val="0"/>
              <w:adjustRightInd w:val="0"/>
              <w:ind w:left="310" w:right="2765"/>
              <w:rPr>
                <w:rFonts w:ascii="Arial" w:hAnsi="Arial" w:cs="Arial"/>
                <w:sz w:val="18"/>
                <w:szCs w:val="18"/>
              </w:rPr>
            </w:pPr>
          </w:p>
        </w:tc>
      </w:tr>
      <w:tr w:rsidR="00D42FC7" w:rsidRPr="00DC0F5B" w:rsidTr="000F5F77">
        <w:trPr>
          <w:trHeight w:val="75"/>
        </w:trPr>
        <w:tc>
          <w:tcPr>
            <w:tcW w:w="8885" w:type="dxa"/>
          </w:tcPr>
          <w:p w:rsidR="00D42FC7" w:rsidRPr="00DC0F5B" w:rsidRDefault="00F232BE" w:rsidP="000F5F77">
            <w:pPr>
              <w:autoSpaceDE w:val="0"/>
              <w:autoSpaceDN w:val="0"/>
              <w:adjustRightInd w:val="0"/>
              <w:ind w:left="400" w:hanging="90"/>
              <w:rPr>
                <w:rFonts w:ascii="Arial" w:hAnsi="Arial" w:cs="Arial"/>
                <w:sz w:val="18"/>
                <w:szCs w:val="18"/>
              </w:rPr>
            </w:pPr>
            <w:r w:rsidRPr="00DC0F5B">
              <w:rPr>
                <w:rFonts w:ascii="Arial" w:eastAsiaTheme="minorEastAsia" w:hAnsi="Arial" w:cs="Arial"/>
                <w:sz w:val="18"/>
                <w:szCs w:val="18"/>
              </w:rPr>
              <w:t xml:space="preserve">The </w:t>
            </w:r>
            <w:r w:rsidRPr="00DC0F5B">
              <w:rPr>
                <w:rFonts w:ascii="Arial" w:eastAsiaTheme="minorEastAsia" w:hAnsi="Arial" w:cs="Arial"/>
                <w:i/>
                <w:sz w:val="18"/>
                <w:szCs w:val="18"/>
              </w:rPr>
              <w:t>Subcontractor</w:t>
            </w:r>
            <w:r w:rsidRPr="00DC0F5B">
              <w:rPr>
                <w:rFonts w:ascii="Arial" w:eastAsiaTheme="minorEastAsia" w:hAnsi="Arial" w:cs="Arial"/>
                <w:sz w:val="18"/>
                <w:szCs w:val="18"/>
              </w:rPr>
              <w:t xml:space="preserve"> provides the following insurance cover</w:t>
            </w:r>
          </w:p>
        </w:tc>
      </w:tr>
    </w:tbl>
    <w:p w:rsidR="00D42FC7" w:rsidRPr="00DC0F5B" w:rsidRDefault="00D42FC7" w:rsidP="00D42FC7">
      <w:pPr>
        <w:spacing w:after="0" w:line="200" w:lineRule="exact"/>
        <w:rPr>
          <w:rFonts w:ascii="Arial" w:hAnsi="Arial" w:cs="Arial"/>
          <w:sz w:val="20"/>
          <w:szCs w:val="20"/>
        </w:rPr>
      </w:pPr>
    </w:p>
    <w:tbl>
      <w:tblPr>
        <w:tblW w:w="0" w:type="auto"/>
        <w:tblInd w:w="473" w:type="dxa"/>
        <w:shd w:val="clear" w:color="auto" w:fill="D9D9D9" w:themeFill="background1" w:themeFillShade="D9"/>
        <w:tblLayout w:type="fixed"/>
        <w:tblCellMar>
          <w:left w:w="0" w:type="dxa"/>
          <w:right w:w="0" w:type="dxa"/>
        </w:tblCellMar>
        <w:tblLook w:val="0000" w:firstRow="0" w:lastRow="0" w:firstColumn="0" w:lastColumn="0" w:noHBand="0" w:noVBand="0"/>
      </w:tblPr>
      <w:tblGrid>
        <w:gridCol w:w="2462"/>
        <w:gridCol w:w="2911"/>
        <w:gridCol w:w="3267"/>
      </w:tblGrid>
      <w:tr w:rsidR="00D42FC7" w:rsidRPr="00DC0F5B" w:rsidTr="007C5686">
        <w:trPr>
          <w:trHeight w:val="60"/>
        </w:trPr>
        <w:tc>
          <w:tcPr>
            <w:tcW w:w="2462" w:type="dxa"/>
            <w:shd w:val="clear" w:color="auto" w:fill="595959" w:themeFill="text1" w:themeFillTint="A6"/>
            <w:tcMar>
              <w:top w:w="113" w:type="dxa"/>
              <w:left w:w="113" w:type="dxa"/>
              <w:bottom w:w="113" w:type="dxa"/>
              <w:right w:w="113" w:type="dxa"/>
            </w:tcMar>
          </w:tcPr>
          <w:p w:rsidR="00D42FC7" w:rsidRPr="00DC0F5B" w:rsidRDefault="00D42FC7" w:rsidP="000F5F77">
            <w:pPr>
              <w:tabs>
                <w:tab w:val="left" w:pos="4840"/>
              </w:tabs>
              <w:suppressAutoHyphens/>
              <w:autoSpaceDE w:val="0"/>
              <w:autoSpaceDN w:val="0"/>
              <w:adjustRightInd w:val="0"/>
              <w:spacing w:after="0" w:line="200" w:lineRule="atLeast"/>
              <w:textAlignment w:val="center"/>
              <w:rPr>
                <w:rFonts w:ascii="Arial" w:eastAsiaTheme="minorEastAsia" w:hAnsi="Arial" w:cs="Arial"/>
                <w:b/>
                <w:bCs/>
                <w:caps/>
                <w:color w:val="FFFFFF"/>
                <w:sz w:val="16"/>
                <w:szCs w:val="16"/>
                <w:lang w:val="en-GB"/>
              </w:rPr>
            </w:pPr>
            <w:r w:rsidRPr="00DC0F5B">
              <w:rPr>
                <w:rFonts w:ascii="Arial" w:eastAsiaTheme="minorEastAsia" w:hAnsi="Arial" w:cs="Arial"/>
                <w:b/>
                <w:bCs/>
                <w:caps/>
                <w:color w:val="FFFFFF"/>
                <w:sz w:val="16"/>
                <w:szCs w:val="16"/>
                <w:lang w:val="en-GB"/>
              </w:rPr>
              <w:t>Insurance against</w:t>
            </w:r>
          </w:p>
        </w:tc>
        <w:tc>
          <w:tcPr>
            <w:tcW w:w="2911" w:type="dxa"/>
            <w:shd w:val="clear" w:color="auto" w:fill="595959" w:themeFill="text1" w:themeFillTint="A6"/>
            <w:tcMar>
              <w:top w:w="113" w:type="dxa"/>
              <w:left w:w="113" w:type="dxa"/>
              <w:bottom w:w="113" w:type="dxa"/>
              <w:right w:w="113" w:type="dxa"/>
            </w:tcMar>
          </w:tcPr>
          <w:p w:rsidR="00D42FC7" w:rsidRPr="00DC0F5B" w:rsidRDefault="00D42FC7" w:rsidP="000F5F77">
            <w:pPr>
              <w:tabs>
                <w:tab w:val="left" w:pos="4840"/>
              </w:tabs>
              <w:suppressAutoHyphens/>
              <w:autoSpaceDE w:val="0"/>
              <w:autoSpaceDN w:val="0"/>
              <w:adjustRightInd w:val="0"/>
              <w:spacing w:after="0" w:line="200" w:lineRule="atLeast"/>
              <w:textAlignment w:val="center"/>
              <w:rPr>
                <w:rFonts w:ascii="Arial" w:eastAsiaTheme="minorEastAsia" w:hAnsi="Arial" w:cs="Arial"/>
                <w:b/>
                <w:bCs/>
                <w:caps/>
                <w:color w:val="FFFFFF"/>
                <w:sz w:val="16"/>
                <w:szCs w:val="16"/>
                <w:lang w:val="en-GB"/>
              </w:rPr>
            </w:pPr>
            <w:r w:rsidRPr="00DC0F5B">
              <w:rPr>
                <w:rFonts w:ascii="Arial" w:eastAsiaTheme="minorEastAsia" w:hAnsi="Arial" w:cs="Arial"/>
                <w:b/>
                <w:bCs/>
                <w:caps/>
                <w:color w:val="FFFFFF"/>
                <w:sz w:val="16"/>
                <w:szCs w:val="16"/>
                <w:lang w:val="en-GB"/>
              </w:rPr>
              <w:t>Minimum amount of cover</w:t>
            </w:r>
          </w:p>
        </w:tc>
        <w:tc>
          <w:tcPr>
            <w:tcW w:w="3267" w:type="dxa"/>
            <w:shd w:val="clear" w:color="auto" w:fill="595959" w:themeFill="text1" w:themeFillTint="A6"/>
            <w:tcMar>
              <w:top w:w="113" w:type="dxa"/>
              <w:left w:w="113" w:type="dxa"/>
              <w:bottom w:w="113" w:type="dxa"/>
              <w:right w:w="113" w:type="dxa"/>
            </w:tcMar>
          </w:tcPr>
          <w:p w:rsidR="00D42FC7" w:rsidRPr="00DC0F5B" w:rsidRDefault="00D42FC7" w:rsidP="000F5F77">
            <w:pPr>
              <w:tabs>
                <w:tab w:val="left" w:pos="4840"/>
              </w:tabs>
              <w:suppressAutoHyphens/>
              <w:autoSpaceDE w:val="0"/>
              <w:autoSpaceDN w:val="0"/>
              <w:adjustRightInd w:val="0"/>
              <w:spacing w:after="0" w:line="200" w:lineRule="atLeast"/>
              <w:textAlignment w:val="center"/>
              <w:rPr>
                <w:rFonts w:ascii="Arial" w:eastAsiaTheme="minorEastAsia" w:hAnsi="Arial" w:cs="Arial"/>
                <w:b/>
                <w:bCs/>
                <w:caps/>
                <w:color w:val="FFFFFF"/>
                <w:sz w:val="16"/>
                <w:szCs w:val="16"/>
                <w:lang w:val="en-GB"/>
              </w:rPr>
            </w:pPr>
            <w:r w:rsidRPr="00DC0F5B">
              <w:rPr>
                <w:rFonts w:ascii="Arial" w:eastAsiaTheme="minorEastAsia" w:hAnsi="Arial" w:cs="Arial"/>
                <w:b/>
                <w:bCs/>
                <w:caps/>
                <w:color w:val="FFFFFF"/>
                <w:sz w:val="16"/>
                <w:szCs w:val="16"/>
                <w:lang w:val="en-GB"/>
              </w:rPr>
              <w:t>Period following Completion or earlier termination</w:t>
            </w:r>
          </w:p>
        </w:tc>
      </w:tr>
      <w:tr w:rsidR="00D42FC7" w:rsidRPr="00DC0F5B" w:rsidTr="007C5686">
        <w:trPr>
          <w:trHeight w:val="754"/>
        </w:trPr>
        <w:tc>
          <w:tcPr>
            <w:tcW w:w="2462" w:type="dxa"/>
            <w:vMerge w:val="restart"/>
            <w:tcBorders>
              <w:left w:val="single" w:sz="6" w:space="0" w:color="FFFFFF"/>
              <w:bottom w:val="single" w:sz="8" w:space="0" w:color="000000"/>
              <w:right w:val="single" w:sz="8" w:space="0" w:color="FFFFFF"/>
            </w:tcBorders>
            <w:shd w:val="clear" w:color="auto" w:fill="D9D9D9" w:themeFill="background1" w:themeFillShade="D9"/>
            <w:tcMar>
              <w:top w:w="113" w:type="dxa"/>
              <w:left w:w="113" w:type="dxa"/>
              <w:bottom w:w="113" w:type="dxa"/>
              <w:right w:w="113" w:type="dxa"/>
            </w:tcMar>
          </w:tcPr>
          <w:p w:rsidR="00D42FC7" w:rsidRPr="00DC0F5B" w:rsidRDefault="00F232BE" w:rsidP="000F5F77">
            <w:pPr>
              <w:tabs>
                <w:tab w:val="left" w:pos="4840"/>
              </w:tabs>
              <w:suppressAutoHyphens/>
              <w:autoSpaceDE w:val="0"/>
              <w:autoSpaceDN w:val="0"/>
              <w:adjustRightInd w:val="0"/>
              <w:spacing w:after="0" w:line="200" w:lineRule="atLeast"/>
              <w:textAlignment w:val="center"/>
              <w:rPr>
                <w:rFonts w:ascii="Arial" w:eastAsiaTheme="minorEastAsia" w:hAnsi="Arial" w:cs="Arial"/>
                <w:color w:val="000000"/>
                <w:sz w:val="16"/>
                <w:szCs w:val="16"/>
                <w:lang w:val="en-GB"/>
              </w:rPr>
            </w:pPr>
            <w:r w:rsidRPr="00DC0F5B">
              <w:rPr>
                <w:rFonts w:ascii="Arial" w:eastAsiaTheme="minorEastAsia" w:hAnsi="Arial" w:cs="Arial"/>
                <w:color w:val="000000"/>
                <w:sz w:val="16"/>
                <w:szCs w:val="16"/>
                <w:lang w:val="en-GB"/>
              </w:rPr>
              <w:t xml:space="preserve">Liability of the </w:t>
            </w:r>
            <w:r w:rsidRPr="00DC0F5B">
              <w:rPr>
                <w:rFonts w:ascii="Arial" w:eastAsiaTheme="minorEastAsia" w:hAnsi="Arial" w:cs="Arial"/>
                <w:i/>
                <w:color w:val="000000"/>
                <w:sz w:val="16"/>
                <w:szCs w:val="16"/>
                <w:lang w:val="en-GB"/>
              </w:rPr>
              <w:t>Subcontractor</w:t>
            </w:r>
            <w:r w:rsidRPr="00DC0F5B">
              <w:rPr>
                <w:rFonts w:ascii="Arial" w:eastAsiaTheme="minorEastAsia" w:hAnsi="Arial" w:cs="Arial"/>
                <w:color w:val="000000"/>
                <w:sz w:val="16"/>
                <w:szCs w:val="16"/>
                <w:lang w:val="en-GB"/>
              </w:rPr>
              <w:t xml:space="preserve"> for claims made against it arising out of its failure to use the skill and care normally used by professionals designing works similar to the </w:t>
            </w:r>
            <w:r w:rsidRPr="00DC0F5B">
              <w:rPr>
                <w:rFonts w:ascii="Arial" w:eastAsiaTheme="minorEastAsia" w:hAnsi="Arial" w:cs="Arial"/>
                <w:i/>
                <w:color w:val="000000"/>
                <w:sz w:val="16"/>
                <w:szCs w:val="16"/>
                <w:lang w:val="en-GB"/>
              </w:rPr>
              <w:t>subcontract</w:t>
            </w:r>
            <w:r w:rsidRPr="00DC0F5B">
              <w:rPr>
                <w:rFonts w:ascii="Arial" w:eastAsiaTheme="minorEastAsia" w:hAnsi="Arial" w:cs="Arial"/>
                <w:color w:val="000000"/>
                <w:sz w:val="16"/>
                <w:szCs w:val="16"/>
                <w:lang w:val="en-GB"/>
              </w:rPr>
              <w:t xml:space="preserve"> works</w:t>
            </w:r>
          </w:p>
        </w:tc>
        <w:tc>
          <w:tcPr>
            <w:tcW w:w="2911" w:type="dxa"/>
            <w:tcBorders>
              <w:left w:val="single" w:sz="8" w:space="0" w:color="FFFFFF"/>
              <w:bottom w:val="single" w:sz="8" w:space="0" w:color="FFFFFF"/>
              <w:right w:val="single" w:sz="8" w:space="0" w:color="FFFFFF"/>
            </w:tcBorders>
            <w:shd w:val="clear" w:color="auto" w:fill="D9D9D9" w:themeFill="background1" w:themeFillShade="D9"/>
            <w:tcMar>
              <w:top w:w="113" w:type="dxa"/>
              <w:left w:w="113" w:type="dxa"/>
              <w:bottom w:w="113" w:type="dxa"/>
              <w:right w:w="113" w:type="dxa"/>
            </w:tcMar>
          </w:tcPr>
          <w:p w:rsidR="00D42FC7" w:rsidRPr="00DC0F5B" w:rsidRDefault="00D42FC7" w:rsidP="000F5F77">
            <w:pPr>
              <w:autoSpaceDE w:val="0"/>
              <w:autoSpaceDN w:val="0"/>
              <w:adjustRightInd w:val="0"/>
              <w:spacing w:after="0" w:line="240" w:lineRule="auto"/>
              <w:rPr>
                <w:rFonts w:ascii="Arial" w:eastAsiaTheme="minorEastAsia" w:hAnsi="Arial" w:cs="Arial"/>
                <w:sz w:val="16"/>
                <w:szCs w:val="16"/>
              </w:rPr>
            </w:pPr>
          </w:p>
        </w:tc>
        <w:tc>
          <w:tcPr>
            <w:tcW w:w="3267" w:type="dxa"/>
            <w:vMerge w:val="restart"/>
            <w:tcBorders>
              <w:left w:val="single" w:sz="8" w:space="0" w:color="FFFFFF"/>
              <w:bottom w:val="single" w:sz="8" w:space="0" w:color="000000"/>
              <w:right w:val="single" w:sz="6" w:space="0" w:color="FFFFFF"/>
            </w:tcBorders>
            <w:shd w:val="clear" w:color="auto" w:fill="D9D9D9" w:themeFill="background1" w:themeFillShade="D9"/>
            <w:tcMar>
              <w:top w:w="113" w:type="dxa"/>
              <w:left w:w="113" w:type="dxa"/>
              <w:bottom w:w="113" w:type="dxa"/>
              <w:right w:w="113" w:type="dxa"/>
            </w:tcMar>
          </w:tcPr>
          <w:p w:rsidR="00D42FC7" w:rsidRPr="00DC0F5B" w:rsidRDefault="00D42FC7" w:rsidP="000F5F77">
            <w:pPr>
              <w:autoSpaceDE w:val="0"/>
              <w:autoSpaceDN w:val="0"/>
              <w:adjustRightInd w:val="0"/>
              <w:spacing w:after="0" w:line="240" w:lineRule="auto"/>
              <w:rPr>
                <w:rFonts w:ascii="Arial" w:eastAsiaTheme="minorEastAsia" w:hAnsi="Arial" w:cs="Arial"/>
                <w:b/>
                <w:sz w:val="16"/>
                <w:szCs w:val="16"/>
              </w:rPr>
            </w:pPr>
          </w:p>
        </w:tc>
      </w:tr>
      <w:tr w:rsidR="00D42FC7" w:rsidRPr="00DC0F5B" w:rsidTr="007C5686">
        <w:trPr>
          <w:trHeight w:val="573"/>
        </w:trPr>
        <w:tc>
          <w:tcPr>
            <w:tcW w:w="2462" w:type="dxa"/>
            <w:vMerge/>
            <w:tcBorders>
              <w:top w:val="single" w:sz="8" w:space="0" w:color="000000"/>
              <w:left w:val="single" w:sz="6" w:space="0" w:color="FFFFFF"/>
              <w:bottom w:val="single" w:sz="8" w:space="0" w:color="FFFFFF"/>
              <w:right w:val="single" w:sz="8" w:space="0" w:color="FFFFFF"/>
            </w:tcBorders>
            <w:shd w:val="clear" w:color="auto" w:fill="D9D9D9" w:themeFill="background1" w:themeFillShade="D9"/>
          </w:tcPr>
          <w:p w:rsidR="00D42FC7" w:rsidRPr="00DC0F5B" w:rsidRDefault="00D42FC7" w:rsidP="000F5F77">
            <w:pPr>
              <w:autoSpaceDE w:val="0"/>
              <w:autoSpaceDN w:val="0"/>
              <w:adjustRightInd w:val="0"/>
              <w:spacing w:after="0" w:line="240" w:lineRule="auto"/>
              <w:rPr>
                <w:rFonts w:ascii="Arial" w:eastAsiaTheme="minorEastAsia" w:hAnsi="Arial" w:cs="Arial"/>
                <w:sz w:val="24"/>
                <w:szCs w:val="24"/>
              </w:rPr>
            </w:pPr>
          </w:p>
        </w:tc>
        <w:tc>
          <w:tcPr>
            <w:tcW w:w="2911" w:type="dxa"/>
            <w:tcBorders>
              <w:top w:val="single" w:sz="8" w:space="0" w:color="FFFFFF"/>
              <w:left w:val="single" w:sz="8" w:space="0" w:color="FFFFFF"/>
              <w:bottom w:val="single" w:sz="8" w:space="0" w:color="FFFFFF"/>
              <w:right w:val="single" w:sz="8" w:space="0" w:color="FFFFFF"/>
            </w:tcBorders>
            <w:shd w:val="clear" w:color="auto" w:fill="BFBFBF" w:themeFill="background1" w:themeFillShade="BF"/>
            <w:tcMar>
              <w:top w:w="113" w:type="dxa"/>
              <w:left w:w="113" w:type="dxa"/>
              <w:bottom w:w="113" w:type="dxa"/>
              <w:right w:w="113" w:type="dxa"/>
            </w:tcMar>
          </w:tcPr>
          <w:p w:rsidR="00D42FC7" w:rsidRPr="00DC0F5B" w:rsidRDefault="00F232BE" w:rsidP="000F5F77">
            <w:pPr>
              <w:tabs>
                <w:tab w:val="left" w:pos="4840"/>
              </w:tabs>
              <w:suppressAutoHyphens/>
              <w:autoSpaceDE w:val="0"/>
              <w:autoSpaceDN w:val="0"/>
              <w:adjustRightInd w:val="0"/>
              <w:spacing w:after="0" w:line="200" w:lineRule="atLeast"/>
              <w:textAlignment w:val="center"/>
              <w:rPr>
                <w:rFonts w:ascii="Arial" w:eastAsiaTheme="minorEastAsia" w:hAnsi="Arial" w:cs="Arial"/>
                <w:color w:val="000000"/>
                <w:sz w:val="16"/>
                <w:szCs w:val="16"/>
                <w:lang w:val="en-GB"/>
              </w:rPr>
            </w:pPr>
            <w:r w:rsidRPr="00DC0F5B">
              <w:rPr>
                <w:rFonts w:ascii="Arial" w:eastAsiaTheme="minorEastAsia" w:hAnsi="Arial" w:cs="Arial"/>
                <w:color w:val="000000"/>
                <w:sz w:val="16"/>
                <w:szCs w:val="16"/>
                <w:lang w:val="en-GB"/>
              </w:rPr>
              <w:t>in respect of each claim, without limit to the number of claims</w:t>
            </w:r>
          </w:p>
        </w:tc>
        <w:tc>
          <w:tcPr>
            <w:tcW w:w="3267" w:type="dxa"/>
            <w:vMerge/>
            <w:tcBorders>
              <w:top w:val="single" w:sz="8" w:space="0" w:color="000000"/>
              <w:left w:val="single" w:sz="8" w:space="0" w:color="FFFFFF"/>
              <w:bottom w:val="single" w:sz="8" w:space="0" w:color="FFFFFF"/>
              <w:right w:val="single" w:sz="6" w:space="0" w:color="FFFFFF"/>
            </w:tcBorders>
            <w:shd w:val="clear" w:color="auto" w:fill="D9D9D9" w:themeFill="background1" w:themeFillShade="D9"/>
          </w:tcPr>
          <w:p w:rsidR="00D42FC7" w:rsidRPr="00DC0F5B" w:rsidRDefault="00D42FC7" w:rsidP="000F5F77">
            <w:pPr>
              <w:autoSpaceDE w:val="0"/>
              <w:autoSpaceDN w:val="0"/>
              <w:adjustRightInd w:val="0"/>
              <w:spacing w:after="0" w:line="240" w:lineRule="auto"/>
              <w:rPr>
                <w:rFonts w:ascii="Arial" w:eastAsiaTheme="minorEastAsia" w:hAnsi="Arial" w:cs="Arial"/>
                <w:sz w:val="24"/>
                <w:szCs w:val="24"/>
              </w:rPr>
            </w:pPr>
          </w:p>
        </w:tc>
      </w:tr>
    </w:tbl>
    <w:p w:rsidR="00D42FC7" w:rsidRPr="00DC0F5B" w:rsidRDefault="00D42FC7" w:rsidP="00A472E1">
      <w:pPr>
        <w:spacing w:before="37" w:after="0" w:line="255" w:lineRule="auto"/>
        <w:ind w:left="90" w:right="857"/>
        <w:rPr>
          <w:rFonts w:ascii="Arial" w:eastAsia="Arial" w:hAnsi="Arial" w:cs="Arial"/>
          <w:sz w:val="18"/>
          <w:szCs w:val="18"/>
        </w:rPr>
      </w:pPr>
    </w:p>
    <w:p w:rsidR="00C40206" w:rsidRPr="00DC0F5B" w:rsidRDefault="00C40206" w:rsidP="00C40206">
      <w:pPr>
        <w:spacing w:before="9" w:after="0" w:line="130" w:lineRule="exact"/>
        <w:rPr>
          <w:rFonts w:ascii="Arial" w:hAnsi="Arial" w:cs="Arial"/>
          <w:sz w:val="13"/>
          <w:szCs w:val="13"/>
        </w:rPr>
      </w:pPr>
    </w:p>
    <w:tbl>
      <w:tblPr>
        <w:tblStyle w:val="TableGrid"/>
        <w:tblW w:w="8730" w:type="dxa"/>
        <w:tblInd w:w="47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730"/>
      </w:tblGrid>
      <w:tr w:rsidR="00C40206" w:rsidRPr="00DC0F5B" w:rsidTr="00F232BE">
        <w:trPr>
          <w:trHeight w:val="351"/>
        </w:trPr>
        <w:tc>
          <w:tcPr>
            <w:tcW w:w="8730" w:type="dxa"/>
            <w:vAlign w:val="center"/>
          </w:tcPr>
          <w:p w:rsidR="00C40206" w:rsidRPr="00DC0F5B" w:rsidRDefault="00D42FC7" w:rsidP="00D42FC7">
            <w:pPr>
              <w:spacing w:before="60" w:after="60"/>
              <w:ind w:right="-20"/>
              <w:rPr>
                <w:rFonts w:ascii="Arial" w:hAnsi="Arial" w:cs="Arial"/>
                <w:sz w:val="18"/>
                <w:szCs w:val="18"/>
              </w:rPr>
            </w:pPr>
            <w:r w:rsidRPr="00DC0F5B">
              <w:rPr>
                <w:rFonts w:ascii="Arial" w:eastAsia="Arial" w:hAnsi="Arial" w:cs="Arial"/>
                <w:b/>
                <w:bCs/>
                <w:color w:val="231F20"/>
                <w:sz w:val="18"/>
                <w:szCs w:val="18"/>
              </w:rPr>
              <w:t>Only enter details here if design is to be prepared by the Subcontractor using the skill and care normally used by professionals providing designs.</w:t>
            </w:r>
          </w:p>
        </w:tc>
      </w:tr>
    </w:tbl>
    <w:p w:rsidR="00C40206" w:rsidRPr="00DC0F5B" w:rsidRDefault="00C40206" w:rsidP="00C40206">
      <w:pPr>
        <w:spacing w:after="0" w:line="200" w:lineRule="exact"/>
        <w:rPr>
          <w:rFonts w:ascii="Arial" w:hAnsi="Arial" w:cs="Arial"/>
          <w:sz w:val="20"/>
          <w:szCs w:val="20"/>
        </w:rPr>
      </w:pPr>
    </w:p>
    <w:p w:rsidR="00E434B4" w:rsidRPr="00DC0F5B" w:rsidRDefault="00C40206" w:rsidP="00E434B4">
      <w:pPr>
        <w:rPr>
          <w:rFonts w:ascii="Arial" w:eastAsia="Arial" w:hAnsi="Arial" w:cs="Arial"/>
          <w:color w:val="FFFFFF"/>
          <w:sz w:val="18"/>
          <w:szCs w:val="18"/>
        </w:rPr>
      </w:pPr>
      <w:r w:rsidRPr="00DC0F5B">
        <w:rPr>
          <w:rFonts w:ascii="Arial" w:eastAsia="Arial" w:hAnsi="Arial" w:cs="Arial"/>
          <w:sz w:val="18"/>
          <w:szCs w:val="18"/>
        </w:rPr>
        <w:br w:type="page"/>
      </w:r>
    </w:p>
    <w:p w:rsidR="0039305D" w:rsidRPr="00DC0F5B" w:rsidRDefault="0039305D" w:rsidP="00E434B4">
      <w:pPr>
        <w:spacing w:after="0"/>
        <w:rPr>
          <w:rFonts w:ascii="Arial" w:hAnsi="Arial" w:cs="Arial"/>
        </w:rPr>
        <w:sectPr w:rsidR="0039305D" w:rsidRPr="00DC0F5B" w:rsidSect="00262101">
          <w:footerReference w:type="default" r:id="rId12"/>
          <w:pgSz w:w="11907" w:h="16839" w:code="9"/>
          <w:pgMar w:top="1620" w:right="1420" w:bottom="274" w:left="1260" w:header="720" w:footer="461" w:gutter="0"/>
          <w:cols w:space="720"/>
          <w:docGrid w:linePitch="299"/>
        </w:sectPr>
      </w:pPr>
    </w:p>
    <w:p w:rsidR="00183CD9" w:rsidRPr="00DC0F5B" w:rsidRDefault="004B76E4" w:rsidP="00183CD9">
      <w:pPr>
        <w:spacing w:before="21" w:after="0" w:line="240" w:lineRule="auto"/>
        <w:ind w:left="103" w:right="-20"/>
        <w:rPr>
          <w:rFonts w:ascii="Arial" w:eastAsia="Arial" w:hAnsi="Arial" w:cs="Arial"/>
          <w:sz w:val="56"/>
          <w:szCs w:val="56"/>
        </w:rPr>
      </w:pPr>
      <w:r>
        <w:rPr>
          <w:rFonts w:ascii="Arial" w:hAnsi="Arial" w:cs="Arial"/>
          <w:noProof/>
        </w:rPr>
        <w:lastRenderedPageBreak/>
        <w:pict>
          <v:group id="Group 98377" o:spid="_x0000_s1746" style="position:absolute;left:0;text-align:left;margin-left:-13.05pt;margin-top:-4.2pt;width:484.7pt;height:677.6pt;z-index:-251515392" coordorigin="667,876" coordsize="9694,1355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cPylLwQAAK0OAAAOAAAAZHJzL2Uyb0RvYy54bWzsV9uOo0YQfY+Uf2jxGMnDxYANGs9q5cso&#10;0iZZaZ0PaENjUIAm3W3jySr/nupqbvbMXrMPkbJ+sBu6qK46VXWOuX91qUpyZkIWvF5Z7p1jEVYn&#10;PC3q48r6fb+bLS0iFa1TWvKarawnJq1XDz/+cN82MfN4zsuUCQJOahm3zcrKlWpi25ZJzioq73jD&#10;atjMuKiogktxtFNBW/BelbbnOKHdcpE2gidMSri7MZvWA/rPMpao37JMMkXKlQWxKfwW+H3Q3/bD&#10;PY2PgjZ5kXRh0K+IoqJFDYcOrjZUUXISxTNXVZEILnmm7hJe2TzLioRhDpCN69xk8yj4qcFcjnF7&#10;bAaYANobnL7abfLr+a0gRbqyouV8sbBITSsoE55MzC2AqG2OMVg+iuZd81aYPGH5hid/SNi2b/f1&#10;9dEYk0P7C0/BJT0pjhBdMlFpF5A8uWAlnoZKsIsiCdwM3SAIIyhYAnvL0AkCr6tVkkNB9XNhCNHq&#10;3UVoqpjk2+7pKIx886g7hyf1tk1jcy7G2sWmE4O2kyOy8t8h+y6nDcOCSY3XBFkYA4PsTjCm25ks&#10;Ih2XDgAse1jlFNPJjjaTAP0n0QwXANoUlR7RDksAxMeDB0BonJykemQci0LPb6SCuKCTU1iZRRf6&#10;HnxkVQnz8ZNNHNISRFZb9gbuxADqQnKiC9BP2WDmTcxe9DOfGLi+7wUf8gRlnkQUOvAhYRDMu5YY&#10;Iws+ZghYDNnSvAcgudQdArAiVBPa3scObrjUHajxAKj3btdgYKbxGq2DK2vIWlvPp9Zw8niMALa6&#10;5SlhEeCpg36Gxg1VOrp+SdqVBU5z4F1EWd+v+JntOVqom+mCs8bdsn5uNdQKLM0+LPSZOD7D4Trm&#10;ScfUfFeUJcZX1jqkKPBM4pKXRao3dThSHA/rUpAzBSb25u7ODDQ4uzIDxqtTdJYzmm67taJFadYY&#10;mvYHfd1BoTscqfZ95ETb5Xbpz3wv3M58Z7OZvd6t/Vm4cxfBZr5Zrzfu37omrh/nRZqyWkfX077r&#10;f97wdwJkCHsg/qssrpLd4aer+sTMvg4DQYZc+l/MDtjKDL5higNPn4AEBDc6BroLi5yLvyzSgoat&#10;LPnniQpmkfLnGqgsgtmBHlV44QcLgJyI6c5hukPrBFytLGVBs+vlWhmhPDWiOOZwkov9XPPXQOVZ&#10;oWkC4zNRdRfApkYvkGPN8poKo54KjcjMoVvA062EaCn9VhLTS4Wmko4ZelocpaIjs0Ff/MgMrBcs&#10;fDN+LwnMf0FcllDWG3HxMc1vLS7PIfkAjDClvcpPqeKLxAUrg0wwsvhUXxzQhGcCBCUb9AAcBCBS&#10;L/mZ6suLfv73umLmAqTFw5kfhaP5AlnRFUDRw38ASN1adWDxXVVu3wG+q8onVWX8645ag+9E2E3d&#10;+5t+6Zpeo9X4lvnwDwAAAP//AwBQSwMEFAAGAAgAAAAhALsnszLhAAAACwEAAA8AAABkcnMvZG93&#10;bnJldi54bWxMj8Fqg0AQhu+FvsMyhd6S1WjFWtcQQttTKDQplN42OlGJOyvuRs3bd3pqbjPMxz/f&#10;n69n04kRB9daUhAuAxBIpa1aqhV8Hd4WKQjnNVW6s4QKruhgXdzf5Tqr7ESfOO59LTiEXKYVNN73&#10;mZSubNBot7Q9Et9OdjDa8zrUshr0xOGmk6sgSKTRLfGHRve4bbA87y9Gwfukp00Uvo6782l7/Tk8&#10;fXzvQlTq8WHevIDwOPt/GP70WR0KdjraC1VOdAoWqyRklIc0BsHAcxxFII5MRnGSgixyeduh+AUA&#10;AP//AwBQSwECLQAUAAYACAAAACEAtoM4kv4AAADhAQAAEwAAAAAAAAAAAAAAAAAAAAAAW0NvbnRl&#10;bnRfVHlwZXNdLnhtbFBLAQItABQABgAIAAAAIQA4/SH/1gAAAJQBAAALAAAAAAAAAAAAAAAAAC8B&#10;AABfcmVscy8ucmVsc1BLAQItABQABgAIAAAAIQBZcPylLwQAAK0OAAAOAAAAAAAAAAAAAAAAAC4C&#10;AABkcnMvZTJvRG9jLnhtbFBLAQItABQABgAIAAAAIQC7J7My4QAAAAsBAAAPAAAAAAAAAAAAAAAA&#10;AIkGAABkcnMvZG93bnJldi54bWxQSwUGAAAAAAQABADzAAAAlwcAAAAA&#10;">
            <v:shape id="Freeform 79" o:spid="_x0000_s1747" style="position:absolute;left:670;top:876;width:0;height:13549;visibility:visible;mso-wrap-style:square;v-text-anchor:top" coordsize="2,13550"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qOQYtcYA&#10;AADeAAAADwAAAGRycy9kb3ducmV2LnhtbERPu27CMBTdkfoP1q3EUhGnoAINGFRVRWRCvIaON/El&#10;CcTXaexC+vd4qMR4dN7zZWdqcaXWVZYVvEYxCOLc6ooLBcfDajAF4TyyxtoyKfgjB8vFU2+OibY3&#10;3tF17wsRQtglqKD0vkmkdHlJBl1kG+LAnWxr0AfYFlK3eAvhppbDOB5LgxWHhhIb+iwpv+x/jYJD&#10;9b0p1j+rLH/52mzX57c006NUqf5z9zED4anzD/G/O9UK3qejSdgb7oQrIBd3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qOQYtcYAAADeAAAADwAAAAAAAAAAAAAAAACYAgAAZHJz&#10;L2Rvd25yZXYueG1sUEsFBgAAAAAEAAQA9QAAAIsDAAAAAA==&#10;" path="m,l,13550e" filled="f" strokecolor="#231f20">
              <v:path arrowok="t" o:connecttype="custom" o:connectlocs="0,876;0,14424" o:connectangles="0,0"/>
            </v:shape>
            <v:group id="Group 325" o:spid="_x0000_s1748" style="position:absolute;left:667;top:14426;width:9694;height:2" coordorigin="492,2574" coordsize="9694,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Osd0f8cAAADeAAAADwAAAGRycy9kb3ducmV2LnhtbESPQWvCQBSE7wX/w/KE&#10;3nQTpVWjq4jU4kEKVUG8PbLPJJh9G7JrEv+9WxB6HGbmG2ax6kwpGqpdYVlBPIxAEKdWF5wpOB23&#10;gykI55E1lpZJwYMcrJa9twUm2rb8S83BZyJA2CWoIPe+SqR0aU4G3dBWxMG72tqgD7LOpK6xDXBT&#10;ylEUfUqDBYeFHCva5JTeDnej4LvFdj2Ov5r97bp5XI4fP+d9TEq997v1HISnzv+HX+2dVjCbjicz&#10;+LsTroBcPgEAAP//AwBQSwECLQAUAAYACAAAACEAovhPUwQBAADsAQAAEwAAAAAAAAAAAAAAAAAA&#10;AAAAW0NvbnRlbnRfVHlwZXNdLnhtbFBLAQItABQABgAIAAAAIQBsBtX+2AAAAJkBAAALAAAAAAAA&#10;AAAAAAAAADUBAABfcmVscy8ucmVsc1BLAQItABQABgAIAAAAIQAzLwWeQQAAADkAAAAVAAAAAAAA&#10;AAAAAAAAADYCAABkcnMvZ3JvdXBzaGFwZXhtbC54bWxQSwECLQAUAAYACAAAACEAOsd0f8cAAADe&#10;AAAADwAAAAAAAAAAAAAAAACqAgAAZHJzL2Rvd25yZXYueG1sUEsFBgAAAAAEAAQA+gAAAJ4DAAAA&#10;AA==&#10;">
              <v:shape id="Freeform 46" o:spid="_x0000_s1749" style="position:absolute;left:492;top:2574;width:9694;height:2;visibility:visible;mso-wrap-style:square;v-text-anchor:top" coordsize="9694,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g2jz7cQA&#10;AADeAAAADwAAAGRycy9kb3ducmV2LnhtbESPy4rCMBSG9wO+QzgD7sZ0VKR2jCLecOHGC7g9NGfa&#10;YnNSmthWn94sBJc//41vtuhMKRqqXWFZwe8gAkGcWl1wpuBy3v7EIJxH1lhaJgUPcrCY975mmGjb&#10;8pGak89EGGGXoILc+yqR0qU5GXQDWxEH79/WBn2QdSZ1jW0YN6UcRtFEGiw4PORY0Sqn9Ha6GwXm&#10;sqH7erNuprtRexs/r+1h98iU6n93yz8Qnjr/Cb/be61gGo/iABBwAgrI+QsAAP//AwBQSwECLQAU&#10;AAYACAAAACEA8PeKu/0AAADiAQAAEwAAAAAAAAAAAAAAAAAAAAAAW0NvbnRlbnRfVHlwZXNdLnht&#10;bFBLAQItABQABgAIAAAAIQAx3V9h0gAAAI8BAAALAAAAAAAAAAAAAAAAAC4BAABfcmVscy8ucmVs&#10;c1BLAQItABQABgAIAAAAIQAzLwWeQQAAADkAAAAQAAAAAAAAAAAAAAAAACkCAABkcnMvc2hhcGV4&#10;bWwueG1sUEsBAi0AFAAGAAgAAAAhAINo8+3EAAAA3gAAAA8AAAAAAAAAAAAAAAAAmAIAAGRycy9k&#10;b3ducmV2LnhtbFBLBQYAAAAABAAEAPUAAACJAwAAAAA=&#10;" path="m,l9695,e" filled="f" strokecolor="#231f20">
                <v:path arrowok="t" o:connecttype="custom" o:connectlocs="0,0;9695,0" o:connectangles="0,0"/>
              </v:shape>
            </v:group>
          </v:group>
        </w:pict>
      </w:r>
      <w:r>
        <w:rPr>
          <w:rFonts w:ascii="Arial" w:hAnsi="Arial" w:cs="Arial"/>
          <w:noProof/>
        </w:rPr>
        <w:pict>
          <v:shape id="Freeform 98381" o:spid="_x0000_s1745" style="position:absolute;left:0;text-align:left;margin-left:471.5pt;margin-top:-4.2pt;width:0;height:677.45pt;z-index:-2515194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coordsize="2,135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rc+SFQMAAOgGAAAOAAAAZHJzL2Uyb0RvYy54bWysVduOmzAQfa/Uf7D8WCnLnSXRktUql6pS&#10;Lytt+gGOMQEVbGo7Iduq/96xIYRk26qqmgdiew5zOTM+3N0f6wodmFSl4Cn2blyMGKciK/kuxZ83&#10;60mCkdKEZ6QSnKX4mSl8P3/96q5tZswXhagyJhE44WrWNikutG5mjqNowWqibkTDOBhzIWuiYSt3&#10;TiZJC97ryvFdN3ZaIbNGCsqUgtNlZ8Rz6z/PGdWf8lwxjaoUQ27aPqV9bs3Tmd+R2U6Spihpnwb5&#10;hyxqUnIIOrhaEk3QXpYvXNUllUKJXN9QUTsiz0vKbA1QjedeVfNUkIbZWoAc1Qw0qf/nln48PEpU&#10;ZimeJkHiYcRJDW1aS8YM6ag7BZbaRs0A/NQ8SlOnat4L+kWBwbmwmI0CDNq2H0QGnsheC8vMMZe1&#10;eRNqRkfbgOehAeyoEe0OKZwmsRvEXmSa45DZ6UW6V/otE9YJObxXuutdBivLfNbnvoE+53UFbXzj&#10;IBe1yO+7PACgzAGQ3MaoQF4QRadhGGD+CPZLP8EI4IWhH/3OUzgCuih24YfiKAri68yiPwGBi92p&#10;WlKcCKBH3jMAK0TMvduElvFGKMO04QNI3Xg9nwAzfJ3R0QUaqjboYIyGyOcwEi7V9XWSGMF12nbl&#10;NESb7EwQs0RtisFpAfJgWTbntTiwjbAIfTUNEOtsrfhL1NArQHZ2WJhAdlqG4Cbn0cRwsS6ryo5M&#10;xU1K08jvCleiKjNjNOkoudsuKokOBATDD7y1b8cCnF3ApNjzzDorGMlW/VqTsurWNjXjDya7p8LM&#10;uFWE71N3ukpWSTgJ/Xg1Cd3lcvKwXoSTeO3dRstguVgsvR+mJ144K8osY9xkd1InL/y729/rZKcr&#10;gz5dVHFR7Nr++q6PYM5lGpZkqOX0b6uzGmCufacTW5E9gwRI0cktfB5gUQj5DaMWpDbF6uueSIZR&#10;9Y6Dlk3h7hhttpswugXKkRxbtmML4RRcpVhjGHazXOhOz/eNLHcFRPLsPHPxANKTl0YmbH5dVv0G&#10;5NRW0Eu/0evx3qLOH6j5TwAAAP//AwBQSwMEFAAGAAgAAAAhAHCuLoPhAAAACwEAAA8AAABkcnMv&#10;ZG93bnJldi54bWxMj8FOwkAQhu8mvsNmSLwY2GoLwdotMUYCJ4LgweO2O7TV7mztLlDf3jEe8Dgz&#10;X/75/mwx2FacsPeNIwV3kwgEUulMQ5WCt/1yPAfhgyajW0eo4Bs9LPLrq0ynxp3pFU+7UAkOIZ9q&#10;BXUIXSqlL2u02k9ch8S3g+utDjz2lTS9PnO4beV9FM2k1Q3xh1p3+Fxj+bk7WgX75n1Trb6WRXn7&#10;stmuPqbrwsRrpW5Gw9MjiIBDuMDwq8/qkLNT4Y5kvGgVPCQxdwkKxvMEBAN/i4LJOJlNQeaZ/N8h&#10;/wEAAP//AwBQSwECLQAUAAYACAAAACEAtoM4kv4AAADhAQAAEwAAAAAAAAAAAAAAAAAAAAAAW0Nv&#10;bnRlbnRfVHlwZXNdLnhtbFBLAQItABQABgAIAAAAIQA4/SH/1gAAAJQBAAALAAAAAAAAAAAAAAAA&#10;AC8BAABfcmVscy8ucmVsc1BLAQItABQABgAIAAAAIQBBrc+SFQMAAOgGAAAOAAAAAAAAAAAAAAAA&#10;AC4CAABkcnMvZTJvRG9jLnhtbFBLAQItABQABgAIAAAAIQBwri6D4QAAAAsBAAAPAAAAAAAAAAAA&#10;AAAAAG8FAABkcnMvZG93bnJldi54bWxQSwUGAAAAAAQABADzAAAAfQYAAAAA&#10;" path="m,l,13550e" filled="f" strokecolor="#231f20">
            <v:path arrowok="t" o:connecttype="custom" o:connectlocs="0,556219;0,9159199" o:connectangles="0,0"/>
          </v:shape>
        </w:pict>
      </w:r>
      <w:r>
        <w:rPr>
          <w:rFonts w:ascii="Arial" w:hAnsi="Arial" w:cs="Arial"/>
          <w:noProof/>
        </w:rPr>
        <w:pict>
          <v:shape id="Freeform 98382" o:spid="_x0000_s1744" style="position:absolute;left:0;text-align:left;margin-left:-12.85pt;margin-top:-4.2pt;width:484.7pt;height:42.6pt;z-index:-2515184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coordsize="9694,85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LNd9hgMAAFUJAAAOAAAAZHJzL2Uyb0RvYy54bWysVtuO0zAQfUfiHyw/InVzaZI21WYRsBQh&#10;LbDSlg9wE6eJSOxgu00XxL8zdi51unSFEH1InczJyZyZ8YyvXx/rCh2okCVnCfauXIwoS3lWsl2C&#10;v27WsyVGUhGWkYozmuBHKvHrm5cvrttmRX1e8CqjAgEJk6u2SXChVLNyHJkWtCbyijeUgTHnoiYK&#10;bsXOyQRpgb2uHN91I6flImsET6mU8PS2M+Ibw5/nNFVf8lxShaoEg2/KXIW5bvXVubkmq50gTVGm&#10;vRvkH7yoScngoyPVLVEE7UX5hKouU8Elz9VVymuH53mZUqMB1HjumZqHgjTUaIHgyGYMk/x/tOnn&#10;w71AZZbgeDlf+hgxUkOa1oJSHXTUPYUotY1cAfihuRdap2zuePpNgsGZWPSNBAzatp94Bkxkr7iJ&#10;zDEXtX4TNKOjScDjmAB6VCiFh5EXhlEMeUrBFgae65sMOWQ1vJ3upfpAuWEihzupugRmsDLhz3oB&#10;GyDJ6wpy+cpBLmpRHMVBn+0R41kYb+EvUYGW4fwcBUEZmTTLBbK5BbtMFlioZ8hCC7ZcRH92LLJA&#10;lyQuLMxFItijo8JLRLGFuSzPm4Y9cuGHojCcR+dR9ezgA+YZpJ2A55F2Dp5H2nl4goR62w0VRYqh&#10;yNIj66sMVojoBrcBvbrsGi51Teuig8LdeFoskABOWy24N4GDMA03FfdHuD+Bg88aHl5kn0/gUB4a&#10;vrgIDyZwKAINj21451SvWkAzPW+jAiNoo1v9DkSBKB2sYYlaaCp616EiwXpfaUPND3TDDUSd2kC/&#10;6+BzJ3vFbFxHBA6eoANg+G8M4QgcOsdgHv47WJepv8GcfxCc1EJNgkfFOlBWZ5K8KrN1WVVaqBS7&#10;7btKoAOBGeTPvfXY1CawytQK4/q1rny6J9Ab+6DqLmlmys/Y8wP3rR/P1tFyMQvWQTiLF+5y5nrx&#10;2zhygzi4Xf/S8faCVVFmGWV3JaPDfPOCv5sf/aTtJpOZcCaloR+aVE68n4jUe9kdYjuBCb5nmSmW&#10;gpLsfb9WpKy6tTP12AQZZA//JhBm4OgZ0w2lLc8eYd4I3s12OIvAouDiB0YtzPUEy+97IihG1UcG&#10;gzP2ggCSr8xNEC4gGUjYlq1tISwFqgQrDBteL9+p7vCwb0S5K+BL3Y5m/A3MubzU48j413nV38Ds&#10;Ngr6c4Y+HNj3BnU6Dd38BgAA//8DAFBLAwQUAAYACAAAACEA3KjslOAAAAAJAQAADwAAAGRycy9k&#10;b3ducmV2LnhtbEyPTU/DMAyG70j8h8hI3LaUMbJSmk4IgdAEHBjsnjWmqdY4VZNtHb8ec4KbPx69&#10;flwuR9+JAw6xDaThapqBQKqDbanR8PnxNMlBxGTImi4QajhhhGV1flaawoYjveNhnRrBIRQLo8Gl&#10;1BdSxtqhN3EaeiTefYXBm8Tt0Eg7mCOH+07OskxJb1riC870+OCw3q33XsPLRjV5ozZq9fx2qtvs&#10;9XHlvndaX16M93cgEo7pD4ZffVaHip22YU82ik7DZHazYJSLfA6Cgdv5NQ+2GhYqB1mV8v8H1Q8A&#10;AAD//wMAUEsBAi0AFAAGAAgAAAAhALaDOJL+AAAA4QEAABMAAAAAAAAAAAAAAAAAAAAAAFtDb250&#10;ZW50X1R5cGVzXS54bWxQSwECLQAUAAYACAAAACEAOP0h/9YAAACUAQAACwAAAAAAAAAAAAAAAAAv&#10;AQAAX3JlbHMvLnJlbHNQSwECLQAUAAYACAAAACEAQyzXfYYDAABVCQAADgAAAAAAAAAAAAAAAAAu&#10;AgAAZHJzL2Uyb0RvYy54bWxQSwECLQAUAAYACAAAACEA3KjslOAAAAAJAQAADwAAAAAAAAAAAAAA&#10;AADgBQAAZHJzL2Rvd25yZXYueG1sUEsFBgAAAAAEAAQA8wAAAO0GAAAAAA==&#10;" path="m,853r9694,l9694,,,,,853e" fillcolor="#231f20" stroked="f">
            <v:path arrowok="t" o:connecttype="custom" o:connectlocs="0,1095994;6155690,1095994;6155690,555608;0,555608;0,1095994" o:connectangles="0,0,0,0,0"/>
          </v:shape>
        </w:pict>
      </w:r>
      <w:r w:rsidR="00385A1E" w:rsidRPr="00DC0F5B">
        <w:rPr>
          <w:rFonts w:ascii="Arial" w:hAnsi="Arial" w:cs="Arial"/>
        </w:rPr>
        <w:t xml:space="preserve"> </w:t>
      </w:r>
      <w:r w:rsidR="00385A1E" w:rsidRPr="00DC0F5B">
        <w:rPr>
          <w:rFonts w:ascii="Arial" w:eastAsia="Arial" w:hAnsi="Arial" w:cs="Arial"/>
          <w:color w:val="FFFFFF"/>
          <w:sz w:val="56"/>
          <w:szCs w:val="56"/>
        </w:rPr>
        <w:t>Subcontract Data</w:t>
      </w:r>
    </w:p>
    <w:p w:rsidR="00183CD9" w:rsidRPr="00DC0F5B" w:rsidRDefault="004B76E4" w:rsidP="00183CD9">
      <w:pPr>
        <w:spacing w:before="9" w:after="0" w:line="200" w:lineRule="exact"/>
        <w:rPr>
          <w:rFonts w:ascii="Arial" w:hAnsi="Arial" w:cs="Arial"/>
          <w:sz w:val="20"/>
          <w:szCs w:val="20"/>
        </w:rPr>
      </w:pPr>
      <w:r>
        <w:rPr>
          <w:rFonts w:ascii="Arial" w:hAnsi="Arial" w:cs="Arial"/>
          <w:noProof/>
        </w:rPr>
        <w:pict>
          <v:polyline id="Freeform 98383" o:spid="_x0000_s1743" style="position:absolute;z-index:-2515174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points="-12.85pt,47.8pt,471.85pt,47.8pt,471.85pt,5.15pt,-12.85pt,5.15pt,-12.85pt,47.8pt" coordsize="9694,85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gAnHkAMAAFcJAAAOAAAAZHJzL2Uyb0RvYy54bWysVttu2zgQfV9g/4Hg4wKOLpZky4gSpMl6&#10;sUC2LVD3A2iJsoRKpErSltOi/75DUnIopw6ConqQSM7R4dw4w+vbY9ugAxWy5izDwZWPEWU5L2q2&#10;y/DnzXq2xEgqwgrScEYz/EQlvr3584/rvlvRkFe8KahAQMLkqu8yXCnVrTxP5hVtibziHWUgLLlo&#10;iYKp2HmFID2wt40X+n7i9VwUneA5lRJWH6wQ3xj+sqS5+lCWkirUZBh0U+YtzHur397NNVntBOmq&#10;Oh/UIL+gRUtqBpueqB6IImgv6hdUbZ0LLnmprnLeerws65waG8CawD+z5lNFOmpsAefI7uQm+fto&#10;8/eHjwLVRYbT5Xw5x4iRFsK0FpRqpyO7Cl7qO7kC8Kfuo9B2yu6R518kCLyJRE8kYNC2/48XwET2&#10;ihvPHEvR6j/BZnQ0AXg6BYAeFcphMQniOEkhTjnI4ihI4lhHyCOr8e98L9U/lBsmcniUygawgJFx&#10;fzEYsAGSsm0gln95yEc9SpM0GqJ9wgQOJoyXAarQMp6fo0IHpVkukIHvThteJosc1CtksQMLFuHy&#10;55olDuqSjQsHc5kJTulJ+UtMqYO5bGAwdXziw4MgjvPk3K+B637AvIJ0Q/A60o3C60g3Ei+QkHG7&#10;MadINaZZfmRDnsEIEV3iNmCvTryOS53VOu0gdTfBkLaA01IHHkzgYJiGm5yDPV/CwwkcdNbw8VC8&#10;hM8ncMgPDV9cVCaawCEJNDx14VapwWoB5fS8kAqMoJBubXA7orSzjENgiHooK/rcoSrD+mRpQcsP&#10;dMMNRD0XguHcwXbP8oa5OEsECj5DR8D47QzhCWiqOzCO4vFrYTZSb8GcbwiU2lBTl04Wa0c5tUny&#10;pi7WddNoQ6XYbe8bgQ4EutDd4i69ux98PIE1JlcY17/ZqmdXoDoOTtV10nSV72kQRv67MJ2tk+Vi&#10;Fq2jeJYu/OXMD9J3aeJHafSw/qH9HUSrqi4Kyh5rRscOF0Rv6yBDr7W9yfQ4E9I4jE0oJ9pPjNRn&#10;2R99O4EJvmeFKdoVJcXfw1iRurFjb6qxcTKYPX6NI0zL0V3GtqUtL56g4whuuzvcRmBQcfENox46&#10;e4bl1z0RFKPmXwatMw2iCIKvzCSKFyFMhCvZuhLCcqDKsMJw4PXwXtnrw74T9a6CneyJZvwOOl1Z&#10;64Zk9LNaDRPo3saC4aahrwfu3KCe70M3/wMAAP//AwBQSwMEFAAGAAgAAAAhAP4Wl37hAAAACQEA&#10;AA8AAABkcnMvZG93bnJldi54bWxMj0FPwzAMhe9I/IfISNy2lJVtUJpOCBWQBkKigMQxa7y2WuNU&#10;SbaVfz9zgpvt9/T8vXw12l4c0IfOkYKraQICqXamo0bB58fj5AZEiJqM7h2hgh8MsCrOz3KdGXek&#10;dzxUsREcQiHTCtoYh0zKULdodZi6AYm1rfNWR159I43XRw63vZwlyUJa3RF/aPWADy3Wu2pvFfTV&#10;Mm3evsty+9WVu+en17X0L2ulLi/G+zsQEcf4Z4ZffEaHgpk2bk8miF7BZDZfspWFJAXBhtvrlA8b&#10;HuYLkEUu/zcoTgAAAP//AwBQSwECLQAUAAYACAAAACEAtoM4kv4AAADhAQAAEwAAAAAAAAAAAAAA&#10;AAAAAAAAW0NvbnRlbnRfVHlwZXNdLnhtbFBLAQItABQABgAIAAAAIQA4/SH/1gAAAJQBAAALAAAA&#10;AAAAAAAAAAAAAC8BAABfcmVscy8ucmVsc1BLAQItABQABgAIAAAAIQAFgAnHkAMAAFcJAAAOAAAA&#10;AAAAAAAAAAAAAC4CAABkcnMvZTJvRG9jLnhtbFBLAQItABQABgAIAAAAIQD+Fpd+4QAAAAkBAAAP&#10;AAAAAAAAAAAAAAAAAOoFAABkcnMvZG93bnJldi54bWxQSwUGAAAAAAQABADzAAAA+AYAAAAA&#10;" fillcolor="#a7a9ac" stroked="f">
            <v:path arrowok="t" o:connecttype="custom" o:connectlocs="0,1638935;6155690,1638935;6155690,1097280;0,1097280;0,1638935" o:connectangles="0,0,0,0,0"/>
          </v:polyline>
        </w:pict>
      </w:r>
    </w:p>
    <w:p w:rsidR="00183CD9" w:rsidRPr="00DC0F5B" w:rsidRDefault="00183CD9" w:rsidP="00183CD9">
      <w:pPr>
        <w:spacing w:after="0" w:line="633" w:lineRule="exact"/>
        <w:ind w:left="103" w:right="-20"/>
        <w:rPr>
          <w:rFonts w:ascii="Arial" w:eastAsia="Arial" w:hAnsi="Arial" w:cs="Arial"/>
          <w:sz w:val="56"/>
          <w:szCs w:val="56"/>
        </w:rPr>
      </w:pPr>
      <w:r w:rsidRPr="00DC0F5B">
        <w:rPr>
          <w:rFonts w:ascii="Arial" w:eastAsia="Arial" w:hAnsi="Arial" w:cs="Arial"/>
          <w:color w:val="231F20"/>
          <w:sz w:val="56"/>
          <w:szCs w:val="56"/>
        </w:rPr>
        <w:t xml:space="preserve">The </w:t>
      </w:r>
      <w:r w:rsidRPr="00DC0F5B">
        <w:rPr>
          <w:rFonts w:ascii="Arial" w:eastAsia="Arial" w:hAnsi="Arial" w:cs="Arial"/>
          <w:i/>
          <w:color w:val="231F20"/>
          <w:sz w:val="56"/>
          <w:szCs w:val="56"/>
        </w:rPr>
        <w:t>Contractor’s</w:t>
      </w:r>
      <w:r w:rsidRPr="00DC0F5B">
        <w:rPr>
          <w:rFonts w:ascii="Arial" w:eastAsia="Arial" w:hAnsi="Arial" w:cs="Arial"/>
          <w:color w:val="231F20"/>
          <w:sz w:val="56"/>
          <w:szCs w:val="56"/>
        </w:rPr>
        <w:t xml:space="preserve"> Subcontract Data</w:t>
      </w:r>
    </w:p>
    <w:p w:rsidR="00183CD9" w:rsidRPr="00DC0F5B" w:rsidRDefault="004B76E4" w:rsidP="00183CD9">
      <w:pPr>
        <w:spacing w:after="0" w:line="200" w:lineRule="exact"/>
        <w:rPr>
          <w:rFonts w:ascii="Arial" w:hAnsi="Arial" w:cs="Arial"/>
          <w:sz w:val="20"/>
          <w:szCs w:val="20"/>
        </w:rPr>
      </w:pPr>
      <w:r>
        <w:rPr>
          <w:rFonts w:ascii="Arial" w:hAnsi="Arial" w:cs="Arial"/>
          <w:noProof/>
        </w:rPr>
        <w:pict>
          <v:shape id="Freeform 98384" o:spid="_x0000_s1742" style="position:absolute;margin-left:-12.85pt;margin-top:5.35pt;width:484.7pt;height:0;z-index:-2515164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coordsize="9694,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EY80EAMAAOEGAAAOAAAAZHJzL2Uyb0RvYy54bWysVV1v2jAUfZ+0/2D5cRLNB0kKqKGqoEyT&#10;uq1S2Q8wtkOiOXZmG0I37b/v2gk0sA9N03gIdu7xvfcc2yc3t4daoD3XplIyx9FViBGXVLFKbnP8&#10;ab0aTTAylkhGhJI8x8/c4Nv561c3bTPjsSqVYFwjSCLNrG1yXFrbzILA0JLXxFyphksIFkrXxMJU&#10;bwOmSQvZaxHEYZgFrdKs0YpyY+Dtsgviuc9fFJzaj0VhuEUix9Cb9U/tnxv3DOY3ZLbVpCkr2rdB&#10;/qGLmlQSip5SLYklaKern1LVFdXKqMJeUVUHqigqyj0HYBOFF2yeStJwzwXEMc1JJvP/0tIP+0eN&#10;Kpbj6WQ8STCSpIZtWmnOneioewsqtY2ZAfipedSOp2keFP1sIBCcRdzEAAZt2veKQSays8orcyh0&#10;7VYCZ3TwG/B82gB+sIjCyyxK02wK+0SPsYDMjgvpzti3XPkkZP9gbLd3DEZeedb3vob1RS1gG98E&#10;KEQtmmbTpN/oEyY6w5QovgTEA4BL8Js84wEsRL/IA5IOmslC+KEsTcfZZcH0T0CQYXskSsojd3qQ&#10;PXkYIeKu3DrxYjfKOJGdFKDkOnLFIAfAnFQv6PQMDZwdejxEd6v6Mhru0+VN0hjBTdp0dBpiXXeu&#10;iBuiFs6VUx+VOY59rVrt+Vp5gL04B1DqJSrkENUlGRyKLgwrXBnP7VTadTw4KlKtKiH8WRHSN5TG&#10;HW2jRMVc0HVj9HazEBrtCThFPI5WsTcHSHYG02onmU9WcsLu+7EllejGgBdeYzjSvRDucHsr+DYN&#10;p/eT+0kySuLsfpSEy+XobrVIRtkquk6X4+VisYy+O5WiZFZWjHHpujvaUpT83bXvDbIzlJMxnbE4&#10;I7vyv37PB7DgvA0vMnA5/nt2/vK7+94ZxEaxZ7j7WnU+C98FGJRKf8WoBY/NsfmyI5pjJN5JMLFp&#10;lCTOlP0kSa9BcqSHkc0wQiSFVDm2GI66Gy5sZ+S7RlfbEipF/oRJdQeeU1TOH3x/XVf9BHzUM+g9&#10;3xn1cO5RL1+m+Q8AAAD//wMAUEsDBBQABgAIAAAAIQCltaLD3QAAAAkBAAAPAAAAZHJzL2Rvd25y&#10;ZXYueG1sTI9NT8JAEIbvJvyHzZB4g62ACLVbYgQ5eRFIvC7doW3ozjbd7Qf+esd40NN8vG/eeSbZ&#10;DLYSHTa+dKTgYRqBQMqcKSlXcDq+TVYgfNBkdOUIFdzQwyYd3SU6Nq6nD+wOIRccQj7WCooQ6lhK&#10;nxVotZ+6Gom1i2usDjw2uTSN7jncVnIWRUtpdUl8odA1vhaYXQ+tVWBPO2y3u2233s/76+Lrs3/f&#10;33Kl7sfDyzOIgEP4M8MPPqNDykxn15LxolIwmT0+sZWFiCsb1os5N+ffhUwT+f+D9BsAAP//AwBQ&#10;SwECLQAUAAYACAAAACEAtoM4kv4AAADhAQAAEwAAAAAAAAAAAAAAAAAAAAAAW0NvbnRlbnRfVHlw&#10;ZXNdLnhtbFBLAQItABQABgAIAAAAIQA4/SH/1gAAAJQBAAALAAAAAAAAAAAAAAAAAC8BAABfcmVs&#10;cy8ucmVsc1BLAQItABQABgAIAAAAIQDuEY80EAMAAOEGAAAOAAAAAAAAAAAAAAAAAC4CAABkcnMv&#10;ZTJvRG9jLnhtbFBLAQItABQABgAIAAAAIQCltaLD3QAAAAkBAAAPAAAAAAAAAAAAAAAAAGoFAABk&#10;cnMvZG93bnJldi54bWxQSwUGAAAAAAQABADzAAAAdAYAAAAA&#10;" path="m,l9694,e" filled="f" strokecolor="#231f20">
            <v:path arrowok="t" o:connecttype="custom" o:connectlocs="0,0;6155690,0" o:connectangles="0,0"/>
          </v:shape>
        </w:pict>
      </w:r>
    </w:p>
    <w:p w:rsidR="00183CD9" w:rsidRPr="00DC0F5B" w:rsidRDefault="00183CD9" w:rsidP="00183CD9">
      <w:pPr>
        <w:spacing w:after="0" w:line="200" w:lineRule="exact"/>
        <w:rPr>
          <w:rFonts w:ascii="Arial" w:hAnsi="Arial" w:cs="Arial"/>
          <w:sz w:val="20"/>
          <w:szCs w:val="20"/>
        </w:rPr>
      </w:pPr>
    </w:p>
    <w:p w:rsidR="00183CD9" w:rsidRPr="00DC0F5B" w:rsidRDefault="00183CD9" w:rsidP="00183CD9">
      <w:pPr>
        <w:spacing w:before="11" w:after="0" w:line="200" w:lineRule="exact"/>
        <w:rPr>
          <w:rFonts w:ascii="Arial" w:hAnsi="Arial" w:cs="Arial"/>
          <w:sz w:val="20"/>
          <w:szCs w:val="20"/>
        </w:rPr>
      </w:pPr>
    </w:p>
    <w:tbl>
      <w:tblPr>
        <w:tblStyle w:val="TableGrid"/>
        <w:tblW w:w="9000" w:type="dxa"/>
        <w:tblInd w:w="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3150"/>
        <w:gridCol w:w="5850"/>
      </w:tblGrid>
      <w:tr w:rsidR="00183CD9" w:rsidRPr="00DC0F5B" w:rsidTr="00183CD9">
        <w:trPr>
          <w:trHeight w:val="75"/>
        </w:trPr>
        <w:tc>
          <w:tcPr>
            <w:tcW w:w="3150" w:type="dxa"/>
            <w:tcBorders>
              <w:right w:val="single" w:sz="4" w:space="0" w:color="A6A6A6" w:themeColor="background1" w:themeShade="A6"/>
            </w:tcBorders>
          </w:tcPr>
          <w:p w:rsidR="00183CD9" w:rsidRPr="00DC0F5B" w:rsidRDefault="00183CD9" w:rsidP="00183CD9">
            <w:pPr>
              <w:widowControl/>
              <w:autoSpaceDE w:val="0"/>
              <w:autoSpaceDN w:val="0"/>
              <w:adjustRightInd w:val="0"/>
              <w:ind w:right="155" w:hanging="205"/>
              <w:jc w:val="right"/>
              <w:rPr>
                <w:rFonts w:ascii="Arial" w:eastAsia="Arial" w:hAnsi="Arial" w:cs="Arial"/>
                <w:color w:val="231F20"/>
                <w:sz w:val="18"/>
                <w:szCs w:val="18"/>
              </w:rPr>
            </w:pPr>
            <w:r w:rsidRPr="00DC0F5B">
              <w:rPr>
                <w:rFonts w:ascii="Arial" w:hAnsi="Arial" w:cs="Arial"/>
                <w:sz w:val="18"/>
                <w:szCs w:val="18"/>
              </w:rPr>
              <w:t>For any one event, the liability</w:t>
            </w:r>
          </w:p>
        </w:tc>
        <w:tc>
          <w:tcPr>
            <w:tcW w:w="5850" w:type="dxa"/>
            <w:vMerge w:val="restart"/>
            <w:tcBorders>
              <w:top w:val="single" w:sz="4" w:space="0" w:color="A6A6A6" w:themeColor="background1" w:themeShade="A6"/>
              <w:left w:val="single" w:sz="4" w:space="0" w:color="A6A6A6" w:themeColor="background1" w:themeShade="A6"/>
              <w:right w:val="single" w:sz="4" w:space="0" w:color="A6A6A6" w:themeColor="background1" w:themeShade="A6"/>
            </w:tcBorders>
          </w:tcPr>
          <w:sdt>
            <w:sdtPr>
              <w:rPr>
                <w:rFonts w:ascii="Arial" w:hAnsi="Arial" w:cs="Arial"/>
                <w:sz w:val="18"/>
                <w:szCs w:val="18"/>
              </w:rPr>
              <w:id w:val="1990675310"/>
              <w:placeholder>
                <w:docPart w:val="4548778BE1A84F5C832A129AE067739F"/>
              </w:placeholder>
              <w:showingPlcHdr/>
            </w:sdtPr>
            <w:sdtEndPr/>
            <w:sdtContent>
              <w:p w:rsidR="00183CD9" w:rsidRPr="00DC0F5B" w:rsidRDefault="00183CD9" w:rsidP="00183CD9">
                <w:pPr>
                  <w:spacing w:before="36" w:line="203" w:lineRule="exact"/>
                  <w:ind w:right="-20"/>
                  <w:rPr>
                    <w:rFonts w:ascii="Arial" w:hAnsi="Arial" w:cs="Arial"/>
                    <w:sz w:val="18"/>
                    <w:szCs w:val="18"/>
                  </w:rPr>
                </w:pPr>
                <w:r w:rsidRPr="00DC0F5B">
                  <w:rPr>
                    <w:rStyle w:val="PlaceholderText"/>
                    <w:rFonts w:ascii="Arial" w:hAnsi="Arial" w:cs="Arial"/>
                    <w:sz w:val="18"/>
                    <w:szCs w:val="18"/>
                    <w:bdr w:val="single" w:sz="4" w:space="0" w:color="A6A6A6" w:themeColor="background1" w:themeShade="A6"/>
                  </w:rPr>
                  <w:t xml:space="preserve"> </w:t>
                </w:r>
              </w:p>
            </w:sdtContent>
          </w:sdt>
        </w:tc>
      </w:tr>
      <w:tr w:rsidR="00183CD9" w:rsidRPr="00DC0F5B" w:rsidTr="00183CD9">
        <w:trPr>
          <w:trHeight w:val="75"/>
        </w:trPr>
        <w:tc>
          <w:tcPr>
            <w:tcW w:w="3150" w:type="dxa"/>
            <w:tcBorders>
              <w:right w:val="single" w:sz="4" w:space="0" w:color="A6A6A6" w:themeColor="background1" w:themeShade="A6"/>
            </w:tcBorders>
          </w:tcPr>
          <w:p w:rsidR="00183CD9" w:rsidRPr="00DC0F5B" w:rsidRDefault="00183CD9" w:rsidP="00183CD9">
            <w:pPr>
              <w:widowControl/>
              <w:autoSpaceDE w:val="0"/>
              <w:autoSpaceDN w:val="0"/>
              <w:adjustRightInd w:val="0"/>
              <w:ind w:right="155"/>
              <w:jc w:val="right"/>
              <w:rPr>
                <w:rFonts w:ascii="Arial" w:hAnsi="Arial" w:cs="Arial"/>
                <w:sz w:val="18"/>
                <w:szCs w:val="18"/>
              </w:rPr>
            </w:pPr>
            <w:r w:rsidRPr="00DC0F5B">
              <w:rPr>
                <w:rFonts w:ascii="Arial" w:hAnsi="Arial" w:cs="Arial"/>
                <w:sz w:val="18"/>
                <w:szCs w:val="18"/>
              </w:rPr>
              <w:t xml:space="preserve">of the </w:t>
            </w:r>
            <w:r w:rsidRPr="00DC0F5B">
              <w:rPr>
                <w:rFonts w:ascii="Arial" w:hAnsi="Arial" w:cs="Arial"/>
                <w:i/>
                <w:iCs/>
                <w:sz w:val="18"/>
                <w:szCs w:val="18"/>
              </w:rPr>
              <w:t xml:space="preserve">Subcontractor </w:t>
            </w:r>
            <w:r w:rsidRPr="00DC0F5B">
              <w:rPr>
                <w:rFonts w:ascii="Arial" w:hAnsi="Arial" w:cs="Arial"/>
                <w:sz w:val="18"/>
                <w:szCs w:val="18"/>
              </w:rPr>
              <w:t>to the</w:t>
            </w:r>
          </w:p>
        </w:tc>
        <w:tc>
          <w:tcPr>
            <w:tcW w:w="5850" w:type="dxa"/>
            <w:vMerge/>
            <w:tcBorders>
              <w:left w:val="single" w:sz="4" w:space="0" w:color="A6A6A6" w:themeColor="background1" w:themeShade="A6"/>
              <w:right w:val="single" w:sz="4" w:space="0" w:color="A6A6A6" w:themeColor="background1" w:themeShade="A6"/>
            </w:tcBorders>
          </w:tcPr>
          <w:p w:rsidR="00183CD9" w:rsidRPr="00DC0F5B" w:rsidRDefault="00183CD9" w:rsidP="00183CD9">
            <w:pPr>
              <w:spacing w:before="36" w:line="203" w:lineRule="exact"/>
              <w:ind w:right="-20"/>
              <w:jc w:val="right"/>
              <w:rPr>
                <w:rFonts w:ascii="Arial" w:hAnsi="Arial" w:cs="Arial"/>
                <w:sz w:val="18"/>
                <w:szCs w:val="18"/>
              </w:rPr>
            </w:pPr>
          </w:p>
        </w:tc>
      </w:tr>
      <w:tr w:rsidR="00183CD9" w:rsidRPr="00DC0F5B" w:rsidTr="00183CD9">
        <w:trPr>
          <w:trHeight w:val="75"/>
        </w:trPr>
        <w:tc>
          <w:tcPr>
            <w:tcW w:w="3150" w:type="dxa"/>
            <w:tcBorders>
              <w:right w:val="single" w:sz="4" w:space="0" w:color="A6A6A6" w:themeColor="background1" w:themeShade="A6"/>
            </w:tcBorders>
          </w:tcPr>
          <w:p w:rsidR="00183CD9" w:rsidRPr="00DC0F5B" w:rsidRDefault="00183CD9" w:rsidP="00183CD9">
            <w:pPr>
              <w:widowControl/>
              <w:autoSpaceDE w:val="0"/>
              <w:autoSpaceDN w:val="0"/>
              <w:adjustRightInd w:val="0"/>
              <w:ind w:right="155"/>
              <w:jc w:val="right"/>
              <w:rPr>
                <w:rFonts w:ascii="Arial" w:hAnsi="Arial" w:cs="Arial"/>
                <w:sz w:val="18"/>
                <w:szCs w:val="18"/>
              </w:rPr>
            </w:pPr>
            <w:r w:rsidRPr="00DC0F5B">
              <w:rPr>
                <w:rFonts w:ascii="Arial" w:hAnsi="Arial" w:cs="Arial"/>
                <w:i/>
                <w:iCs/>
                <w:sz w:val="18"/>
                <w:szCs w:val="18"/>
              </w:rPr>
              <w:t xml:space="preserve">Contractor </w:t>
            </w:r>
            <w:r w:rsidRPr="00DC0F5B">
              <w:rPr>
                <w:rFonts w:ascii="Arial" w:hAnsi="Arial" w:cs="Arial"/>
                <w:sz w:val="18"/>
                <w:szCs w:val="18"/>
              </w:rPr>
              <w:t>for loss of or</w:t>
            </w:r>
          </w:p>
        </w:tc>
        <w:tc>
          <w:tcPr>
            <w:tcW w:w="5850" w:type="dxa"/>
            <w:vMerge/>
            <w:tcBorders>
              <w:left w:val="single" w:sz="4" w:space="0" w:color="A6A6A6" w:themeColor="background1" w:themeShade="A6"/>
              <w:right w:val="single" w:sz="4" w:space="0" w:color="A6A6A6" w:themeColor="background1" w:themeShade="A6"/>
            </w:tcBorders>
          </w:tcPr>
          <w:p w:rsidR="00183CD9" w:rsidRPr="00DC0F5B" w:rsidRDefault="00183CD9" w:rsidP="00183CD9">
            <w:pPr>
              <w:spacing w:before="36" w:line="203" w:lineRule="exact"/>
              <w:ind w:right="-20"/>
              <w:jc w:val="right"/>
              <w:rPr>
                <w:rFonts w:ascii="Arial" w:hAnsi="Arial" w:cs="Arial"/>
                <w:sz w:val="18"/>
                <w:szCs w:val="18"/>
              </w:rPr>
            </w:pPr>
          </w:p>
        </w:tc>
      </w:tr>
      <w:tr w:rsidR="00183CD9" w:rsidRPr="00DC0F5B" w:rsidTr="00183CD9">
        <w:trPr>
          <w:trHeight w:val="75"/>
        </w:trPr>
        <w:tc>
          <w:tcPr>
            <w:tcW w:w="3150" w:type="dxa"/>
            <w:tcBorders>
              <w:right w:val="single" w:sz="4" w:space="0" w:color="A6A6A6" w:themeColor="background1" w:themeShade="A6"/>
            </w:tcBorders>
          </w:tcPr>
          <w:p w:rsidR="00183CD9" w:rsidRPr="00DC0F5B" w:rsidRDefault="00183CD9" w:rsidP="00183CD9">
            <w:pPr>
              <w:widowControl/>
              <w:autoSpaceDE w:val="0"/>
              <w:autoSpaceDN w:val="0"/>
              <w:adjustRightInd w:val="0"/>
              <w:ind w:right="155"/>
              <w:jc w:val="right"/>
              <w:rPr>
                <w:rFonts w:ascii="Arial" w:eastAsia="Arial" w:hAnsi="Arial" w:cs="Arial"/>
                <w:color w:val="231F20"/>
                <w:sz w:val="18"/>
                <w:szCs w:val="18"/>
              </w:rPr>
            </w:pPr>
            <w:r w:rsidRPr="00DC0F5B">
              <w:rPr>
                <w:rFonts w:ascii="Arial" w:hAnsi="Arial" w:cs="Arial"/>
                <w:sz w:val="18"/>
                <w:szCs w:val="18"/>
              </w:rPr>
              <w:t xml:space="preserve">damage to the </w:t>
            </w:r>
            <w:r w:rsidRPr="00DC0F5B">
              <w:rPr>
                <w:rFonts w:ascii="Arial" w:hAnsi="Arial" w:cs="Arial"/>
                <w:i/>
                <w:iCs/>
                <w:sz w:val="18"/>
                <w:szCs w:val="18"/>
              </w:rPr>
              <w:t xml:space="preserve">Client’s </w:t>
            </w:r>
            <w:r w:rsidRPr="00DC0F5B">
              <w:rPr>
                <w:rFonts w:ascii="Arial" w:hAnsi="Arial" w:cs="Arial"/>
                <w:sz w:val="18"/>
                <w:szCs w:val="18"/>
              </w:rPr>
              <w:t>or</w:t>
            </w:r>
          </w:p>
        </w:tc>
        <w:tc>
          <w:tcPr>
            <w:tcW w:w="5850" w:type="dxa"/>
            <w:vMerge/>
            <w:tcBorders>
              <w:left w:val="single" w:sz="4" w:space="0" w:color="A6A6A6" w:themeColor="background1" w:themeShade="A6"/>
              <w:right w:val="single" w:sz="4" w:space="0" w:color="A6A6A6" w:themeColor="background1" w:themeShade="A6"/>
            </w:tcBorders>
          </w:tcPr>
          <w:p w:rsidR="00183CD9" w:rsidRPr="00DC0F5B" w:rsidRDefault="00183CD9" w:rsidP="00183CD9">
            <w:pPr>
              <w:spacing w:before="36" w:line="203" w:lineRule="exact"/>
              <w:ind w:right="-20"/>
              <w:jc w:val="right"/>
              <w:rPr>
                <w:rFonts w:ascii="Arial" w:hAnsi="Arial" w:cs="Arial"/>
                <w:sz w:val="18"/>
                <w:szCs w:val="18"/>
              </w:rPr>
            </w:pPr>
          </w:p>
        </w:tc>
      </w:tr>
      <w:tr w:rsidR="00183CD9" w:rsidRPr="00DC0F5B" w:rsidTr="00183CD9">
        <w:trPr>
          <w:trHeight w:val="75"/>
        </w:trPr>
        <w:tc>
          <w:tcPr>
            <w:tcW w:w="3150" w:type="dxa"/>
            <w:tcBorders>
              <w:right w:val="single" w:sz="4" w:space="0" w:color="A6A6A6" w:themeColor="background1" w:themeShade="A6"/>
            </w:tcBorders>
          </w:tcPr>
          <w:p w:rsidR="00183CD9" w:rsidRPr="00DC0F5B" w:rsidRDefault="00183CD9" w:rsidP="00183CD9">
            <w:pPr>
              <w:widowControl/>
              <w:autoSpaceDE w:val="0"/>
              <w:autoSpaceDN w:val="0"/>
              <w:adjustRightInd w:val="0"/>
              <w:ind w:right="155"/>
              <w:jc w:val="right"/>
              <w:rPr>
                <w:rFonts w:ascii="Arial" w:eastAsia="Arial" w:hAnsi="Arial" w:cs="Arial"/>
                <w:color w:val="231F20"/>
                <w:sz w:val="18"/>
                <w:szCs w:val="18"/>
              </w:rPr>
            </w:pPr>
            <w:r w:rsidRPr="00DC0F5B">
              <w:rPr>
                <w:rFonts w:ascii="Arial" w:hAnsi="Arial" w:cs="Arial"/>
                <w:i/>
                <w:iCs/>
                <w:sz w:val="18"/>
                <w:szCs w:val="18"/>
              </w:rPr>
              <w:t xml:space="preserve">Contractor’s </w:t>
            </w:r>
            <w:r w:rsidRPr="00DC0F5B">
              <w:rPr>
                <w:rFonts w:ascii="Arial" w:hAnsi="Arial" w:cs="Arial"/>
                <w:sz w:val="18"/>
                <w:szCs w:val="18"/>
              </w:rPr>
              <w:t>property is</w:t>
            </w:r>
          </w:p>
        </w:tc>
        <w:tc>
          <w:tcPr>
            <w:tcW w:w="5850" w:type="dxa"/>
            <w:vMerge/>
            <w:tcBorders>
              <w:left w:val="single" w:sz="4" w:space="0" w:color="A6A6A6" w:themeColor="background1" w:themeShade="A6"/>
              <w:right w:val="single" w:sz="4" w:space="0" w:color="A6A6A6" w:themeColor="background1" w:themeShade="A6"/>
            </w:tcBorders>
          </w:tcPr>
          <w:p w:rsidR="00183CD9" w:rsidRPr="00DC0F5B" w:rsidRDefault="00183CD9" w:rsidP="00183CD9">
            <w:pPr>
              <w:spacing w:before="36" w:line="203" w:lineRule="exact"/>
              <w:ind w:right="-20"/>
              <w:jc w:val="right"/>
              <w:rPr>
                <w:rFonts w:ascii="Arial" w:hAnsi="Arial" w:cs="Arial"/>
                <w:sz w:val="18"/>
                <w:szCs w:val="18"/>
              </w:rPr>
            </w:pPr>
          </w:p>
        </w:tc>
      </w:tr>
      <w:tr w:rsidR="00183CD9" w:rsidRPr="00DC0F5B" w:rsidTr="00183CD9">
        <w:trPr>
          <w:trHeight w:val="75"/>
        </w:trPr>
        <w:tc>
          <w:tcPr>
            <w:tcW w:w="3150" w:type="dxa"/>
            <w:tcBorders>
              <w:right w:val="single" w:sz="4" w:space="0" w:color="A6A6A6" w:themeColor="background1" w:themeShade="A6"/>
            </w:tcBorders>
          </w:tcPr>
          <w:p w:rsidR="00183CD9" w:rsidRPr="00DC0F5B" w:rsidRDefault="00183CD9" w:rsidP="00183CD9">
            <w:pPr>
              <w:widowControl/>
              <w:autoSpaceDE w:val="0"/>
              <w:autoSpaceDN w:val="0"/>
              <w:adjustRightInd w:val="0"/>
              <w:ind w:right="155"/>
              <w:jc w:val="right"/>
              <w:rPr>
                <w:rFonts w:ascii="Arial" w:eastAsia="Arial" w:hAnsi="Arial" w:cs="Arial"/>
                <w:color w:val="231F20"/>
                <w:sz w:val="18"/>
                <w:szCs w:val="18"/>
              </w:rPr>
            </w:pPr>
            <w:r w:rsidRPr="00DC0F5B">
              <w:rPr>
                <w:rFonts w:ascii="Arial" w:hAnsi="Arial" w:cs="Arial"/>
                <w:sz w:val="18"/>
                <w:szCs w:val="18"/>
              </w:rPr>
              <w:t>limited to</w:t>
            </w:r>
          </w:p>
        </w:tc>
        <w:tc>
          <w:tcPr>
            <w:tcW w:w="5850" w:type="dxa"/>
            <w:vMerge/>
            <w:tcBorders>
              <w:left w:val="single" w:sz="4" w:space="0" w:color="A6A6A6" w:themeColor="background1" w:themeShade="A6"/>
              <w:bottom w:val="single" w:sz="4" w:space="0" w:color="A6A6A6" w:themeColor="background1" w:themeShade="A6"/>
              <w:right w:val="single" w:sz="4" w:space="0" w:color="A6A6A6" w:themeColor="background1" w:themeShade="A6"/>
            </w:tcBorders>
          </w:tcPr>
          <w:p w:rsidR="00183CD9" w:rsidRPr="00DC0F5B" w:rsidRDefault="00183CD9" w:rsidP="00183CD9">
            <w:pPr>
              <w:spacing w:before="36" w:line="203" w:lineRule="exact"/>
              <w:ind w:right="-20"/>
              <w:jc w:val="right"/>
              <w:rPr>
                <w:rFonts w:ascii="Arial" w:hAnsi="Arial" w:cs="Arial"/>
                <w:sz w:val="18"/>
                <w:szCs w:val="18"/>
              </w:rPr>
            </w:pPr>
          </w:p>
        </w:tc>
      </w:tr>
    </w:tbl>
    <w:p w:rsidR="00183CD9" w:rsidRPr="00DC0F5B" w:rsidRDefault="00183CD9" w:rsidP="00183CD9">
      <w:pPr>
        <w:spacing w:before="36" w:after="0" w:line="255" w:lineRule="auto"/>
        <w:ind w:left="397" w:right="6576" w:firstLine="244"/>
        <w:jc w:val="right"/>
        <w:rPr>
          <w:rFonts w:ascii="Arial" w:eastAsia="Arial" w:hAnsi="Arial" w:cs="Arial"/>
          <w:sz w:val="18"/>
          <w:szCs w:val="18"/>
        </w:rPr>
      </w:pPr>
    </w:p>
    <w:tbl>
      <w:tblPr>
        <w:tblStyle w:val="TableGrid"/>
        <w:tblW w:w="882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855"/>
        <w:gridCol w:w="5965"/>
      </w:tblGrid>
      <w:tr w:rsidR="00183CD9" w:rsidRPr="00DC0F5B" w:rsidTr="000F5F77">
        <w:trPr>
          <w:trHeight w:val="75"/>
        </w:trPr>
        <w:tc>
          <w:tcPr>
            <w:tcW w:w="2855" w:type="dxa"/>
          </w:tcPr>
          <w:p w:rsidR="00183CD9" w:rsidRPr="00DC0F5B" w:rsidRDefault="00183CD9" w:rsidP="00510870">
            <w:pPr>
              <w:widowControl/>
              <w:autoSpaceDE w:val="0"/>
              <w:autoSpaceDN w:val="0"/>
              <w:adjustRightInd w:val="0"/>
              <w:jc w:val="right"/>
              <w:rPr>
                <w:rFonts w:ascii="Arial" w:eastAsia="Arial" w:hAnsi="Arial" w:cs="Arial"/>
                <w:color w:val="231F20"/>
                <w:sz w:val="18"/>
                <w:szCs w:val="18"/>
              </w:rPr>
            </w:pPr>
            <w:r w:rsidRPr="00DC0F5B">
              <w:rPr>
                <w:rFonts w:ascii="Arial" w:hAnsi="Arial" w:cs="Arial"/>
                <w:sz w:val="18"/>
                <w:szCs w:val="18"/>
              </w:rPr>
              <w:t xml:space="preserve">The </w:t>
            </w:r>
            <w:r w:rsidRPr="00DC0F5B">
              <w:rPr>
                <w:rFonts w:ascii="Arial" w:hAnsi="Arial" w:cs="Arial"/>
                <w:i/>
                <w:iCs/>
                <w:sz w:val="18"/>
                <w:szCs w:val="18"/>
              </w:rPr>
              <w:t xml:space="preserve">Subcontractor’s </w:t>
            </w:r>
            <w:r w:rsidRPr="00DC0F5B">
              <w:rPr>
                <w:rFonts w:ascii="Arial" w:hAnsi="Arial" w:cs="Arial"/>
                <w:sz w:val="18"/>
                <w:szCs w:val="18"/>
              </w:rPr>
              <w:t>total</w:t>
            </w:r>
          </w:p>
        </w:tc>
        <w:tc>
          <w:tcPr>
            <w:tcW w:w="5965" w:type="dxa"/>
          </w:tcPr>
          <w:p w:rsidR="00183CD9" w:rsidRPr="00DC0F5B" w:rsidRDefault="00183CD9" w:rsidP="00183CD9">
            <w:pPr>
              <w:spacing w:before="36" w:line="203" w:lineRule="exact"/>
              <w:ind w:right="-20"/>
              <w:jc w:val="right"/>
              <w:rPr>
                <w:rFonts w:ascii="Arial" w:hAnsi="Arial" w:cs="Arial"/>
                <w:sz w:val="18"/>
                <w:szCs w:val="18"/>
              </w:rPr>
            </w:pPr>
          </w:p>
        </w:tc>
      </w:tr>
      <w:tr w:rsidR="00183CD9" w:rsidRPr="00DC0F5B" w:rsidTr="000F5F77">
        <w:trPr>
          <w:trHeight w:val="75"/>
        </w:trPr>
        <w:tc>
          <w:tcPr>
            <w:tcW w:w="2855" w:type="dxa"/>
          </w:tcPr>
          <w:p w:rsidR="00183CD9" w:rsidRPr="00DC0F5B" w:rsidRDefault="00510870" w:rsidP="00510870">
            <w:pPr>
              <w:widowControl/>
              <w:autoSpaceDE w:val="0"/>
              <w:autoSpaceDN w:val="0"/>
              <w:adjustRightInd w:val="0"/>
              <w:jc w:val="right"/>
              <w:rPr>
                <w:rFonts w:ascii="Arial" w:eastAsia="Arial" w:hAnsi="Arial" w:cs="Arial"/>
                <w:i/>
                <w:color w:val="231F20"/>
                <w:sz w:val="18"/>
                <w:szCs w:val="18"/>
              </w:rPr>
            </w:pPr>
            <w:r w:rsidRPr="00DC0F5B">
              <w:rPr>
                <w:rFonts w:ascii="Arial" w:hAnsi="Arial" w:cs="Arial"/>
                <w:sz w:val="18"/>
                <w:szCs w:val="18"/>
              </w:rPr>
              <w:t xml:space="preserve">liability to the </w:t>
            </w:r>
            <w:r w:rsidRPr="00DC0F5B">
              <w:rPr>
                <w:rFonts w:ascii="Arial" w:hAnsi="Arial" w:cs="Arial"/>
                <w:i/>
                <w:iCs/>
                <w:sz w:val="18"/>
                <w:szCs w:val="18"/>
              </w:rPr>
              <w:t>Contractor</w:t>
            </w:r>
          </w:p>
        </w:tc>
        <w:tc>
          <w:tcPr>
            <w:tcW w:w="5965" w:type="dxa"/>
          </w:tcPr>
          <w:p w:rsidR="00183CD9" w:rsidRPr="00DC0F5B" w:rsidRDefault="00183CD9" w:rsidP="00183CD9">
            <w:pPr>
              <w:spacing w:before="36" w:line="203" w:lineRule="exact"/>
              <w:ind w:right="-20"/>
              <w:jc w:val="right"/>
              <w:rPr>
                <w:rFonts w:ascii="Arial" w:hAnsi="Arial" w:cs="Arial"/>
                <w:sz w:val="18"/>
                <w:szCs w:val="18"/>
              </w:rPr>
            </w:pPr>
          </w:p>
        </w:tc>
      </w:tr>
      <w:tr w:rsidR="00183CD9" w:rsidRPr="00DC0F5B" w:rsidTr="00183CD9">
        <w:trPr>
          <w:trHeight w:val="75"/>
        </w:trPr>
        <w:tc>
          <w:tcPr>
            <w:tcW w:w="2855" w:type="dxa"/>
          </w:tcPr>
          <w:p w:rsidR="00183CD9" w:rsidRPr="00DC0F5B" w:rsidRDefault="00510870" w:rsidP="00510870">
            <w:pPr>
              <w:widowControl/>
              <w:autoSpaceDE w:val="0"/>
              <w:autoSpaceDN w:val="0"/>
              <w:adjustRightInd w:val="0"/>
              <w:jc w:val="right"/>
              <w:rPr>
                <w:rFonts w:ascii="Arial" w:eastAsia="Arial" w:hAnsi="Arial" w:cs="Arial"/>
                <w:i/>
                <w:color w:val="231F20"/>
                <w:sz w:val="18"/>
                <w:szCs w:val="18"/>
              </w:rPr>
            </w:pPr>
            <w:r w:rsidRPr="00DC0F5B">
              <w:rPr>
                <w:rFonts w:ascii="Arial" w:hAnsi="Arial" w:cs="Arial"/>
                <w:sz w:val="18"/>
                <w:szCs w:val="18"/>
              </w:rPr>
              <w:t>which arises under or in</w:t>
            </w:r>
          </w:p>
        </w:tc>
        <w:tc>
          <w:tcPr>
            <w:tcW w:w="5965" w:type="dxa"/>
          </w:tcPr>
          <w:p w:rsidR="00183CD9" w:rsidRPr="00DC0F5B" w:rsidRDefault="00183CD9" w:rsidP="00183CD9">
            <w:pPr>
              <w:spacing w:before="36" w:line="203" w:lineRule="exact"/>
              <w:ind w:right="-20"/>
              <w:jc w:val="right"/>
              <w:rPr>
                <w:rFonts w:ascii="Arial" w:hAnsi="Arial" w:cs="Arial"/>
                <w:sz w:val="18"/>
                <w:szCs w:val="18"/>
              </w:rPr>
            </w:pPr>
          </w:p>
        </w:tc>
      </w:tr>
      <w:tr w:rsidR="00183CD9" w:rsidRPr="00DC0F5B" w:rsidTr="00183CD9">
        <w:trPr>
          <w:trHeight w:val="75"/>
        </w:trPr>
        <w:tc>
          <w:tcPr>
            <w:tcW w:w="2855" w:type="dxa"/>
          </w:tcPr>
          <w:p w:rsidR="00183CD9" w:rsidRPr="00DC0F5B" w:rsidRDefault="00510870" w:rsidP="00510870">
            <w:pPr>
              <w:widowControl/>
              <w:autoSpaceDE w:val="0"/>
              <w:autoSpaceDN w:val="0"/>
              <w:adjustRightInd w:val="0"/>
              <w:jc w:val="right"/>
              <w:rPr>
                <w:rFonts w:ascii="Arial" w:hAnsi="Arial" w:cs="Arial"/>
                <w:sz w:val="18"/>
                <w:szCs w:val="18"/>
              </w:rPr>
            </w:pPr>
            <w:r w:rsidRPr="00DC0F5B">
              <w:rPr>
                <w:rFonts w:ascii="Arial" w:hAnsi="Arial" w:cs="Arial"/>
                <w:sz w:val="18"/>
                <w:szCs w:val="18"/>
              </w:rPr>
              <w:t>connection with the</w:t>
            </w:r>
          </w:p>
        </w:tc>
        <w:tc>
          <w:tcPr>
            <w:tcW w:w="5965" w:type="dxa"/>
            <w:tcBorders>
              <w:bottom w:val="single" w:sz="4" w:space="0" w:color="A6A6A6" w:themeColor="background1" w:themeShade="A6"/>
            </w:tcBorders>
          </w:tcPr>
          <w:p w:rsidR="00183CD9" w:rsidRPr="00DC0F5B" w:rsidRDefault="00183CD9" w:rsidP="00183CD9">
            <w:pPr>
              <w:spacing w:before="36" w:line="203" w:lineRule="exact"/>
              <w:ind w:right="-20"/>
              <w:jc w:val="right"/>
              <w:rPr>
                <w:rFonts w:ascii="Arial" w:hAnsi="Arial" w:cs="Arial"/>
                <w:sz w:val="18"/>
                <w:szCs w:val="18"/>
              </w:rPr>
            </w:pPr>
          </w:p>
        </w:tc>
      </w:tr>
      <w:tr w:rsidR="00183CD9" w:rsidRPr="00DC0F5B" w:rsidTr="00183CD9">
        <w:trPr>
          <w:trHeight w:val="75"/>
        </w:trPr>
        <w:tc>
          <w:tcPr>
            <w:tcW w:w="2855" w:type="dxa"/>
            <w:tcBorders>
              <w:right w:val="single" w:sz="4" w:space="0" w:color="A6A6A6" w:themeColor="background1" w:themeShade="A6"/>
            </w:tcBorders>
          </w:tcPr>
          <w:p w:rsidR="00183CD9" w:rsidRPr="00DC0F5B" w:rsidRDefault="00510870" w:rsidP="00510870">
            <w:pPr>
              <w:widowControl/>
              <w:autoSpaceDE w:val="0"/>
              <w:autoSpaceDN w:val="0"/>
              <w:adjustRightInd w:val="0"/>
              <w:jc w:val="right"/>
              <w:rPr>
                <w:rFonts w:ascii="Arial" w:eastAsia="Arial" w:hAnsi="Arial" w:cs="Arial"/>
                <w:i/>
                <w:color w:val="231F20"/>
                <w:sz w:val="18"/>
                <w:szCs w:val="18"/>
              </w:rPr>
            </w:pPr>
            <w:r w:rsidRPr="00DC0F5B">
              <w:rPr>
                <w:rFonts w:ascii="Arial" w:hAnsi="Arial" w:cs="Arial"/>
                <w:sz w:val="18"/>
                <w:szCs w:val="18"/>
              </w:rPr>
              <w:t>subcontract is limited to</w:t>
            </w:r>
          </w:p>
        </w:tc>
        <w:tc>
          <w:tcPr>
            <w:tcW w:w="5965"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75094678"/>
              <w:placeholder>
                <w:docPart w:val="BFED434D66C94CBF82F05528ED98B470"/>
              </w:placeholder>
              <w:showingPlcHdr/>
            </w:sdtPr>
            <w:sdtEndPr/>
            <w:sdtContent>
              <w:p w:rsidR="00183CD9" w:rsidRPr="00DC0F5B" w:rsidRDefault="00183CD9" w:rsidP="00183CD9">
                <w:pPr>
                  <w:spacing w:before="36" w:line="203" w:lineRule="exact"/>
                  <w:ind w:right="-20"/>
                  <w:rPr>
                    <w:rFonts w:ascii="Arial" w:hAnsi="Arial" w:cs="Arial"/>
                    <w:sz w:val="18"/>
                    <w:szCs w:val="18"/>
                  </w:rPr>
                </w:pPr>
                <w:r w:rsidRPr="00DC0F5B">
                  <w:rPr>
                    <w:rStyle w:val="PlaceholderText"/>
                    <w:rFonts w:ascii="Arial" w:hAnsi="Arial" w:cs="Arial"/>
                    <w:sz w:val="18"/>
                    <w:szCs w:val="18"/>
                    <w:bdr w:val="single" w:sz="4" w:space="0" w:color="A6A6A6" w:themeColor="background1" w:themeShade="A6"/>
                  </w:rPr>
                  <w:t xml:space="preserve"> </w:t>
                </w:r>
              </w:p>
            </w:sdtContent>
          </w:sdt>
        </w:tc>
      </w:tr>
    </w:tbl>
    <w:p w:rsidR="00183CD9" w:rsidRPr="00DC0F5B" w:rsidRDefault="00183CD9" w:rsidP="00183CD9">
      <w:pPr>
        <w:spacing w:before="36" w:after="0" w:line="255" w:lineRule="auto"/>
        <w:ind w:left="397" w:right="6576" w:firstLine="244"/>
        <w:jc w:val="right"/>
        <w:rPr>
          <w:rFonts w:ascii="Arial" w:eastAsia="Arial" w:hAnsi="Arial" w:cs="Arial"/>
          <w:sz w:val="18"/>
          <w:szCs w:val="18"/>
        </w:rPr>
      </w:pPr>
    </w:p>
    <w:tbl>
      <w:tblPr>
        <w:tblStyle w:val="TableGrid"/>
        <w:tblW w:w="882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855"/>
        <w:gridCol w:w="5965"/>
      </w:tblGrid>
      <w:tr w:rsidR="00183CD9" w:rsidRPr="00DC0F5B" w:rsidTr="000F5F77">
        <w:trPr>
          <w:trHeight w:val="75"/>
        </w:trPr>
        <w:tc>
          <w:tcPr>
            <w:tcW w:w="2855" w:type="dxa"/>
          </w:tcPr>
          <w:p w:rsidR="00183CD9" w:rsidRPr="00DC0F5B" w:rsidRDefault="00183CD9" w:rsidP="004B5FEE">
            <w:pPr>
              <w:widowControl/>
              <w:autoSpaceDE w:val="0"/>
              <w:autoSpaceDN w:val="0"/>
              <w:adjustRightInd w:val="0"/>
              <w:ind w:hanging="475"/>
              <w:jc w:val="right"/>
              <w:rPr>
                <w:rFonts w:ascii="Arial" w:eastAsia="Arial" w:hAnsi="Arial" w:cs="Arial"/>
                <w:i/>
                <w:color w:val="231F20"/>
                <w:sz w:val="18"/>
                <w:szCs w:val="18"/>
              </w:rPr>
            </w:pPr>
            <w:r w:rsidRPr="00DC0F5B">
              <w:rPr>
                <w:rFonts w:ascii="Arial" w:hAnsi="Arial" w:cs="Arial"/>
                <w:sz w:val="18"/>
                <w:szCs w:val="18"/>
              </w:rPr>
              <w:t xml:space="preserve">The </w:t>
            </w:r>
            <w:r w:rsidRPr="00DC0F5B">
              <w:rPr>
                <w:rFonts w:ascii="Arial" w:hAnsi="Arial" w:cs="Arial"/>
                <w:i/>
                <w:iCs/>
                <w:sz w:val="18"/>
                <w:szCs w:val="18"/>
              </w:rPr>
              <w:t>Adjudicator nominating</w:t>
            </w:r>
          </w:p>
        </w:tc>
        <w:tc>
          <w:tcPr>
            <w:tcW w:w="5965" w:type="dxa"/>
            <w:tcBorders>
              <w:bottom w:val="single" w:sz="4" w:space="0" w:color="A6A6A6" w:themeColor="background1" w:themeShade="A6"/>
            </w:tcBorders>
          </w:tcPr>
          <w:p w:rsidR="00183CD9" w:rsidRPr="00DC0F5B" w:rsidRDefault="00183CD9" w:rsidP="00183CD9">
            <w:pPr>
              <w:spacing w:before="36" w:line="203" w:lineRule="exact"/>
              <w:ind w:right="-20"/>
              <w:jc w:val="right"/>
              <w:rPr>
                <w:rFonts w:ascii="Arial" w:hAnsi="Arial" w:cs="Arial"/>
                <w:sz w:val="18"/>
                <w:szCs w:val="18"/>
              </w:rPr>
            </w:pPr>
          </w:p>
        </w:tc>
      </w:tr>
      <w:tr w:rsidR="00183CD9" w:rsidRPr="00DC0F5B" w:rsidTr="000F5F77">
        <w:trPr>
          <w:trHeight w:val="75"/>
        </w:trPr>
        <w:tc>
          <w:tcPr>
            <w:tcW w:w="2855" w:type="dxa"/>
            <w:tcBorders>
              <w:right w:val="single" w:sz="4" w:space="0" w:color="A6A6A6" w:themeColor="background1" w:themeShade="A6"/>
            </w:tcBorders>
          </w:tcPr>
          <w:p w:rsidR="00183CD9" w:rsidRPr="00DC0F5B" w:rsidRDefault="00183CD9" w:rsidP="00183CD9">
            <w:pPr>
              <w:spacing w:before="36" w:line="203" w:lineRule="exact"/>
              <w:ind w:right="65" w:hanging="140"/>
              <w:jc w:val="right"/>
              <w:rPr>
                <w:rFonts w:ascii="Arial" w:eastAsia="Arial" w:hAnsi="Arial" w:cs="Arial"/>
                <w:i/>
                <w:color w:val="231F20"/>
                <w:sz w:val="18"/>
                <w:szCs w:val="18"/>
              </w:rPr>
            </w:pPr>
            <w:r w:rsidRPr="00DC0F5B">
              <w:rPr>
                <w:rFonts w:ascii="Arial" w:hAnsi="Arial" w:cs="Arial"/>
                <w:i/>
                <w:iCs/>
                <w:sz w:val="18"/>
                <w:szCs w:val="18"/>
              </w:rPr>
              <w:t xml:space="preserve">body </w:t>
            </w:r>
            <w:r w:rsidRPr="00DC0F5B">
              <w:rPr>
                <w:rFonts w:ascii="Arial" w:hAnsi="Arial" w:cs="Arial"/>
                <w:sz w:val="18"/>
                <w:szCs w:val="18"/>
              </w:rPr>
              <w:t>is</w:t>
            </w:r>
          </w:p>
        </w:tc>
        <w:tc>
          <w:tcPr>
            <w:tcW w:w="5965"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265776405"/>
              <w:placeholder>
                <w:docPart w:val="391829A725664C71B293329A7F2BBBE5"/>
              </w:placeholder>
              <w:showingPlcHdr/>
            </w:sdtPr>
            <w:sdtEndPr/>
            <w:sdtContent>
              <w:p w:rsidR="00183CD9" w:rsidRPr="00DC0F5B" w:rsidRDefault="00183CD9" w:rsidP="00183CD9">
                <w:pPr>
                  <w:spacing w:before="36" w:line="203" w:lineRule="exact"/>
                  <w:ind w:right="-20"/>
                  <w:rPr>
                    <w:rFonts w:ascii="Arial" w:hAnsi="Arial" w:cs="Arial"/>
                    <w:sz w:val="18"/>
                    <w:szCs w:val="18"/>
                  </w:rPr>
                </w:pPr>
                <w:r w:rsidRPr="00DC0F5B">
                  <w:rPr>
                    <w:rStyle w:val="PlaceholderText"/>
                    <w:rFonts w:ascii="Arial" w:hAnsi="Arial" w:cs="Arial"/>
                    <w:sz w:val="18"/>
                    <w:szCs w:val="18"/>
                  </w:rPr>
                  <w:t xml:space="preserve"> </w:t>
                </w:r>
              </w:p>
            </w:sdtContent>
          </w:sdt>
        </w:tc>
      </w:tr>
    </w:tbl>
    <w:p w:rsidR="00183CD9" w:rsidRPr="00DC0F5B" w:rsidRDefault="00183CD9" w:rsidP="00183CD9">
      <w:pPr>
        <w:spacing w:before="100" w:after="0" w:line="170" w:lineRule="exact"/>
        <w:ind w:right="1987"/>
        <w:jc w:val="right"/>
        <w:rPr>
          <w:rFonts w:ascii="Arial" w:hAnsi="Arial" w:cs="Arial"/>
          <w:sz w:val="18"/>
          <w:szCs w:val="18"/>
        </w:rPr>
      </w:pPr>
    </w:p>
    <w:tbl>
      <w:tblPr>
        <w:tblStyle w:val="TableGrid"/>
        <w:tblW w:w="882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855"/>
        <w:gridCol w:w="5965"/>
      </w:tblGrid>
      <w:tr w:rsidR="00183CD9" w:rsidRPr="00DC0F5B" w:rsidTr="000F5F77">
        <w:trPr>
          <w:trHeight w:val="75"/>
        </w:trPr>
        <w:tc>
          <w:tcPr>
            <w:tcW w:w="2855" w:type="dxa"/>
            <w:tcBorders>
              <w:right w:val="single" w:sz="4" w:space="0" w:color="A6A6A6" w:themeColor="background1" w:themeShade="A6"/>
            </w:tcBorders>
          </w:tcPr>
          <w:p w:rsidR="00183CD9" w:rsidRPr="00DC0F5B" w:rsidRDefault="00183CD9" w:rsidP="00183CD9">
            <w:pPr>
              <w:spacing w:before="36" w:line="203" w:lineRule="exact"/>
              <w:ind w:right="65" w:hanging="140"/>
              <w:jc w:val="right"/>
              <w:rPr>
                <w:rFonts w:ascii="Arial" w:eastAsia="Arial" w:hAnsi="Arial" w:cs="Arial"/>
                <w:i/>
                <w:color w:val="231F20"/>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tribunal</w:t>
            </w:r>
            <w:r w:rsidRPr="00DC0F5B">
              <w:rPr>
                <w:rFonts w:ascii="Arial" w:eastAsia="Arial" w:hAnsi="Arial" w:cs="Arial"/>
                <w:color w:val="231F20"/>
                <w:sz w:val="18"/>
                <w:szCs w:val="18"/>
              </w:rPr>
              <w:t xml:space="preserve"> is</w:t>
            </w:r>
          </w:p>
        </w:tc>
        <w:tc>
          <w:tcPr>
            <w:tcW w:w="5965"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804771659"/>
              <w:placeholder>
                <w:docPart w:val="B9D0F7EC73D44B4B900A98B7B0EB9176"/>
              </w:placeholder>
              <w:showingPlcHdr/>
            </w:sdtPr>
            <w:sdtEndPr/>
            <w:sdtContent>
              <w:p w:rsidR="00183CD9" w:rsidRPr="00DC0F5B" w:rsidRDefault="00183CD9" w:rsidP="00183CD9">
                <w:pPr>
                  <w:spacing w:before="36" w:line="203" w:lineRule="exact"/>
                  <w:ind w:right="-20"/>
                  <w:rPr>
                    <w:rFonts w:ascii="Arial" w:hAnsi="Arial" w:cs="Arial"/>
                    <w:sz w:val="18"/>
                    <w:szCs w:val="18"/>
                  </w:rPr>
                </w:pPr>
                <w:r w:rsidRPr="00DC0F5B">
                  <w:rPr>
                    <w:rStyle w:val="PlaceholderText"/>
                    <w:rFonts w:ascii="Arial" w:hAnsi="Arial" w:cs="Arial"/>
                    <w:sz w:val="18"/>
                    <w:szCs w:val="18"/>
                  </w:rPr>
                  <w:t xml:space="preserve"> </w:t>
                </w:r>
              </w:p>
            </w:sdtContent>
          </w:sdt>
        </w:tc>
      </w:tr>
    </w:tbl>
    <w:p w:rsidR="00183CD9" w:rsidRPr="00DC0F5B" w:rsidRDefault="00183CD9" w:rsidP="00183CD9">
      <w:pPr>
        <w:spacing w:before="36" w:after="0" w:line="255" w:lineRule="auto"/>
        <w:ind w:left="397" w:right="6576" w:firstLine="244"/>
        <w:jc w:val="right"/>
        <w:rPr>
          <w:rFonts w:ascii="Arial" w:eastAsia="Arial" w:hAnsi="Arial" w:cs="Arial"/>
          <w:sz w:val="18"/>
          <w:szCs w:val="18"/>
        </w:rPr>
      </w:pPr>
    </w:p>
    <w:tbl>
      <w:tblPr>
        <w:tblStyle w:val="TableGrid"/>
        <w:tblW w:w="882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855"/>
        <w:gridCol w:w="5965"/>
      </w:tblGrid>
      <w:tr w:rsidR="00183CD9" w:rsidRPr="00DC0F5B" w:rsidTr="000F5F77">
        <w:trPr>
          <w:trHeight w:val="75"/>
        </w:trPr>
        <w:tc>
          <w:tcPr>
            <w:tcW w:w="2855" w:type="dxa"/>
          </w:tcPr>
          <w:p w:rsidR="00183CD9" w:rsidRPr="00DC0F5B" w:rsidRDefault="00183CD9" w:rsidP="00183CD9">
            <w:pPr>
              <w:widowControl/>
              <w:autoSpaceDE w:val="0"/>
              <w:autoSpaceDN w:val="0"/>
              <w:adjustRightInd w:val="0"/>
              <w:jc w:val="right"/>
              <w:rPr>
                <w:rFonts w:ascii="Arial" w:eastAsia="Arial" w:hAnsi="Arial" w:cs="Arial"/>
                <w:color w:val="231F20"/>
                <w:sz w:val="18"/>
                <w:szCs w:val="18"/>
              </w:rPr>
            </w:pPr>
            <w:r w:rsidRPr="00DC0F5B">
              <w:rPr>
                <w:rFonts w:ascii="Arial" w:hAnsi="Arial" w:cs="Arial"/>
                <w:sz w:val="18"/>
                <w:szCs w:val="18"/>
              </w:rPr>
              <w:t xml:space="preserve">If the </w:t>
            </w:r>
            <w:r w:rsidRPr="00DC0F5B">
              <w:rPr>
                <w:rFonts w:ascii="Arial" w:hAnsi="Arial" w:cs="Arial"/>
                <w:i/>
                <w:iCs/>
                <w:sz w:val="18"/>
                <w:szCs w:val="18"/>
              </w:rPr>
              <w:t xml:space="preserve">tribunal </w:t>
            </w:r>
            <w:r w:rsidRPr="00DC0F5B">
              <w:rPr>
                <w:rFonts w:ascii="Arial" w:hAnsi="Arial" w:cs="Arial"/>
                <w:sz w:val="18"/>
                <w:szCs w:val="18"/>
              </w:rPr>
              <w:t xml:space="preserve">is arbitration, the </w:t>
            </w:r>
          </w:p>
        </w:tc>
        <w:tc>
          <w:tcPr>
            <w:tcW w:w="5965" w:type="dxa"/>
            <w:tcBorders>
              <w:bottom w:val="single" w:sz="4" w:space="0" w:color="A6A6A6" w:themeColor="background1" w:themeShade="A6"/>
            </w:tcBorders>
          </w:tcPr>
          <w:p w:rsidR="00183CD9" w:rsidRPr="00DC0F5B" w:rsidRDefault="00183CD9" w:rsidP="00183CD9">
            <w:pPr>
              <w:spacing w:before="36" w:line="203" w:lineRule="exact"/>
              <w:ind w:right="-20"/>
              <w:jc w:val="right"/>
              <w:rPr>
                <w:rFonts w:ascii="Arial" w:hAnsi="Arial" w:cs="Arial"/>
                <w:sz w:val="18"/>
                <w:szCs w:val="18"/>
              </w:rPr>
            </w:pPr>
          </w:p>
        </w:tc>
      </w:tr>
      <w:tr w:rsidR="00183CD9" w:rsidRPr="00DC0F5B" w:rsidTr="000F5F77">
        <w:trPr>
          <w:trHeight w:val="75"/>
        </w:trPr>
        <w:tc>
          <w:tcPr>
            <w:tcW w:w="2855" w:type="dxa"/>
            <w:tcBorders>
              <w:right w:val="single" w:sz="4" w:space="0" w:color="A6A6A6" w:themeColor="background1" w:themeShade="A6"/>
            </w:tcBorders>
          </w:tcPr>
          <w:p w:rsidR="00183CD9" w:rsidRPr="00DC0F5B" w:rsidRDefault="00183CD9" w:rsidP="00183CD9">
            <w:pPr>
              <w:widowControl/>
              <w:autoSpaceDE w:val="0"/>
              <w:autoSpaceDN w:val="0"/>
              <w:adjustRightInd w:val="0"/>
              <w:jc w:val="right"/>
              <w:rPr>
                <w:rFonts w:ascii="Arial" w:eastAsia="Arial" w:hAnsi="Arial" w:cs="Arial"/>
                <w:color w:val="231F20"/>
                <w:sz w:val="18"/>
                <w:szCs w:val="18"/>
              </w:rPr>
            </w:pPr>
            <w:r w:rsidRPr="00DC0F5B">
              <w:rPr>
                <w:rFonts w:ascii="Arial" w:hAnsi="Arial" w:cs="Arial"/>
                <w:sz w:val="18"/>
                <w:szCs w:val="18"/>
              </w:rPr>
              <w:t>arbitration procedure is</w:t>
            </w:r>
          </w:p>
        </w:tc>
        <w:tc>
          <w:tcPr>
            <w:tcW w:w="5965"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464157633"/>
              <w:placeholder>
                <w:docPart w:val="22052A6DA4D14F7EA0FFE4BAEC0A51E9"/>
              </w:placeholder>
              <w:showingPlcHdr/>
            </w:sdtPr>
            <w:sdtEndPr/>
            <w:sdtContent>
              <w:p w:rsidR="00183CD9" w:rsidRPr="00DC0F5B" w:rsidRDefault="00183CD9" w:rsidP="00183CD9">
                <w:pPr>
                  <w:spacing w:before="36" w:line="203" w:lineRule="exact"/>
                  <w:ind w:right="-20"/>
                  <w:rPr>
                    <w:rFonts w:ascii="Arial" w:hAnsi="Arial" w:cs="Arial"/>
                    <w:sz w:val="18"/>
                    <w:szCs w:val="18"/>
                  </w:rPr>
                </w:pPr>
                <w:r w:rsidRPr="00DC0F5B">
                  <w:rPr>
                    <w:rStyle w:val="PlaceholderText"/>
                    <w:rFonts w:ascii="Arial" w:hAnsi="Arial" w:cs="Arial"/>
                    <w:sz w:val="18"/>
                    <w:szCs w:val="18"/>
                  </w:rPr>
                  <w:t xml:space="preserve"> </w:t>
                </w:r>
              </w:p>
            </w:sdtContent>
          </w:sdt>
        </w:tc>
      </w:tr>
    </w:tbl>
    <w:p w:rsidR="00183CD9" w:rsidRPr="00DC0F5B" w:rsidRDefault="00183CD9" w:rsidP="00183CD9">
      <w:pPr>
        <w:spacing w:before="100" w:after="0" w:line="170" w:lineRule="exact"/>
        <w:ind w:right="1987"/>
        <w:rPr>
          <w:rFonts w:ascii="Arial" w:hAnsi="Arial" w:cs="Arial"/>
          <w:sz w:val="18"/>
          <w:szCs w:val="18"/>
        </w:rPr>
      </w:pPr>
    </w:p>
    <w:p w:rsidR="00183CD9" w:rsidRPr="00DC0F5B" w:rsidRDefault="00183CD9" w:rsidP="00183CD9">
      <w:pPr>
        <w:spacing w:before="100" w:after="0" w:line="170" w:lineRule="exact"/>
        <w:ind w:right="1987"/>
        <w:rPr>
          <w:rFonts w:ascii="Arial" w:hAnsi="Arial" w:cs="Arial"/>
          <w:sz w:val="18"/>
          <w:szCs w:val="18"/>
        </w:rPr>
      </w:pPr>
    </w:p>
    <w:tbl>
      <w:tblPr>
        <w:tblStyle w:val="TableGrid"/>
        <w:tblW w:w="8885" w:type="dxa"/>
        <w:tblInd w:w="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885"/>
      </w:tblGrid>
      <w:tr w:rsidR="00183CD9" w:rsidRPr="00DC0F5B" w:rsidTr="000F5F77">
        <w:trPr>
          <w:trHeight w:val="75"/>
        </w:trPr>
        <w:tc>
          <w:tcPr>
            <w:tcW w:w="8885" w:type="dxa"/>
          </w:tcPr>
          <w:p w:rsidR="00183CD9" w:rsidRPr="00DC0F5B" w:rsidRDefault="00183CD9" w:rsidP="000F5F77">
            <w:pPr>
              <w:tabs>
                <w:tab w:val="left" w:pos="6250"/>
              </w:tabs>
              <w:autoSpaceDE w:val="0"/>
              <w:autoSpaceDN w:val="0"/>
              <w:adjustRightInd w:val="0"/>
              <w:ind w:left="310" w:right="-205"/>
              <w:rPr>
                <w:rFonts w:ascii="Arial" w:eastAsia="Arial" w:hAnsi="Arial" w:cs="Arial"/>
                <w:color w:val="231F20"/>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conditions of subcontract</w:t>
            </w:r>
            <w:r w:rsidRPr="00DC0F5B">
              <w:rPr>
                <w:rFonts w:ascii="Arial" w:eastAsia="Arial" w:hAnsi="Arial" w:cs="Arial"/>
                <w:color w:val="231F20"/>
                <w:sz w:val="18"/>
                <w:szCs w:val="18"/>
              </w:rPr>
              <w:t xml:space="preserve"> are the NEC4 Engineering and Construction Short Subcontract June 2017 (with amendments January 2023) and the following additional conditions</w:t>
            </w:r>
          </w:p>
        </w:tc>
      </w:tr>
    </w:tbl>
    <w:p w:rsidR="00183CD9" w:rsidRPr="00DC0F5B" w:rsidRDefault="00183CD9" w:rsidP="00183CD9">
      <w:pPr>
        <w:spacing w:before="9" w:after="0" w:line="130" w:lineRule="exact"/>
        <w:rPr>
          <w:rFonts w:ascii="Arial" w:hAnsi="Arial" w:cs="Arial"/>
          <w:sz w:val="13"/>
          <w:szCs w:val="13"/>
        </w:rPr>
      </w:pPr>
    </w:p>
    <w:tbl>
      <w:tblPr>
        <w:tblStyle w:val="TableGrid"/>
        <w:tblW w:w="8580" w:type="dxa"/>
        <w:tblInd w:w="445" w:type="dxa"/>
        <w:tblBorders>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580"/>
      </w:tblGrid>
      <w:tr w:rsidR="00183CD9" w:rsidRPr="00DC0F5B" w:rsidTr="000F5F77">
        <w:trPr>
          <w:trHeight w:val="236"/>
        </w:trPr>
        <w:tc>
          <w:tcPr>
            <w:tcW w:w="85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vAlign w:val="center"/>
          </w:tcPr>
          <w:p w:rsidR="00183CD9" w:rsidRPr="00DC0F5B" w:rsidRDefault="00183CD9" w:rsidP="000F5F77">
            <w:pPr>
              <w:pStyle w:val="BodyText"/>
              <w:spacing w:before="100"/>
              <w:ind w:left="120"/>
              <w:rPr>
                <w:rFonts w:ascii="Arial" w:hAnsi="Arial" w:cs="Arial"/>
              </w:rPr>
            </w:pPr>
            <w:r w:rsidRPr="00DC0F5B">
              <w:rPr>
                <w:rFonts w:ascii="Arial" w:hAnsi="Arial" w:cs="Arial"/>
                <w:b/>
                <w:bCs/>
              </w:rPr>
              <w:t>Only enter details here if additional conditions are required.</w:t>
            </w:r>
          </w:p>
        </w:tc>
      </w:tr>
    </w:tbl>
    <w:p w:rsidR="00183CD9" w:rsidRPr="00DC0F5B" w:rsidRDefault="00183CD9" w:rsidP="00183CD9">
      <w:pPr>
        <w:spacing w:before="9" w:after="0" w:line="130" w:lineRule="exact"/>
        <w:rPr>
          <w:rFonts w:ascii="Arial" w:hAnsi="Arial" w:cs="Arial"/>
          <w:sz w:val="13"/>
          <w:szCs w:val="13"/>
        </w:rPr>
      </w:pPr>
    </w:p>
    <w:p w:rsidR="00183CD9" w:rsidRPr="00DC0F5B" w:rsidRDefault="00183CD9" w:rsidP="00183CD9">
      <w:pPr>
        <w:spacing w:after="0" w:line="200" w:lineRule="exact"/>
        <w:rPr>
          <w:rFonts w:ascii="Arial" w:hAnsi="Arial" w:cs="Arial"/>
          <w:sz w:val="20"/>
          <w:szCs w:val="20"/>
        </w:rPr>
      </w:pPr>
    </w:p>
    <w:tbl>
      <w:tblPr>
        <w:tblStyle w:val="TableGrid"/>
        <w:tblW w:w="8550" w:type="dxa"/>
        <w:tblInd w:w="44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550"/>
      </w:tblGrid>
      <w:tr w:rsidR="00183CD9" w:rsidRPr="00DC0F5B" w:rsidTr="000F5F77">
        <w:trPr>
          <w:trHeight w:val="1658"/>
        </w:trPr>
        <w:tc>
          <w:tcPr>
            <w:tcW w:w="8550" w:type="dxa"/>
          </w:tcPr>
          <w:sdt>
            <w:sdtPr>
              <w:rPr>
                <w:rFonts w:ascii="Arial" w:hAnsi="Arial" w:cs="Arial"/>
                <w:szCs w:val="18"/>
              </w:rPr>
              <w:id w:val="-587932752"/>
              <w:placeholder>
                <w:docPart w:val="339A06E7474F4A4293173DD2AE718D9C"/>
              </w:placeholder>
              <w:showingPlcHdr/>
            </w:sdtPr>
            <w:sdtEndPr/>
            <w:sdtContent>
              <w:p w:rsidR="00183CD9" w:rsidRPr="00DC0F5B" w:rsidRDefault="00183CD9" w:rsidP="000F5F77">
                <w:pPr>
                  <w:spacing w:before="36" w:line="203" w:lineRule="exact"/>
                  <w:ind w:right="-20"/>
                  <w:rPr>
                    <w:rFonts w:ascii="Arial" w:hAnsi="Arial" w:cs="Arial"/>
                    <w:szCs w:val="18"/>
                  </w:rPr>
                </w:pPr>
                <w:r w:rsidRPr="00DC0F5B">
                  <w:rPr>
                    <w:rStyle w:val="PlaceholderText"/>
                    <w:rFonts w:ascii="Arial" w:hAnsi="Arial" w:cs="Arial"/>
                  </w:rPr>
                  <w:t xml:space="preserve"> </w:t>
                </w:r>
              </w:p>
            </w:sdtContent>
          </w:sdt>
        </w:tc>
      </w:tr>
    </w:tbl>
    <w:p w:rsidR="00183CD9" w:rsidRPr="00DC0F5B" w:rsidRDefault="00183CD9" w:rsidP="00183CD9">
      <w:pPr>
        <w:spacing w:after="0" w:line="200" w:lineRule="exact"/>
        <w:rPr>
          <w:rFonts w:ascii="Arial" w:hAnsi="Arial" w:cs="Arial"/>
          <w:sz w:val="20"/>
          <w:szCs w:val="20"/>
        </w:rPr>
      </w:pPr>
    </w:p>
    <w:p w:rsidR="00183CD9" w:rsidRPr="00DC0F5B" w:rsidRDefault="00183CD9" w:rsidP="00183CD9">
      <w:pPr>
        <w:spacing w:before="36" w:after="0" w:line="240" w:lineRule="auto"/>
        <w:ind w:right="1054"/>
        <w:jc w:val="right"/>
        <w:rPr>
          <w:rFonts w:ascii="Arial" w:eastAsia="Arial" w:hAnsi="Arial" w:cs="Arial"/>
          <w:szCs w:val="18"/>
        </w:rPr>
        <w:sectPr w:rsidR="00183CD9" w:rsidRPr="00DC0F5B" w:rsidSect="00262101">
          <w:pgSz w:w="11907" w:h="16839" w:code="9"/>
          <w:pgMar w:top="960" w:right="740" w:bottom="274" w:left="1170" w:header="720" w:footer="720" w:gutter="0"/>
          <w:cols w:space="720"/>
          <w:docGrid w:linePitch="299"/>
        </w:sectPr>
      </w:pPr>
    </w:p>
    <w:p w:rsidR="00C40206" w:rsidRPr="00DC0F5B" w:rsidRDefault="004B76E4" w:rsidP="00C40206">
      <w:pPr>
        <w:spacing w:before="21" w:after="0" w:line="240" w:lineRule="auto"/>
        <w:ind w:left="112" w:right="-20" w:hanging="382"/>
        <w:rPr>
          <w:rFonts w:ascii="Arial" w:eastAsia="Arial" w:hAnsi="Arial" w:cs="Arial"/>
          <w:sz w:val="56"/>
          <w:szCs w:val="56"/>
        </w:rPr>
      </w:pPr>
      <w:r>
        <w:rPr>
          <w:rFonts w:ascii="Arial" w:hAnsi="Arial" w:cs="Arial"/>
          <w:noProof/>
        </w:rPr>
        <w:lastRenderedPageBreak/>
        <w:pict>
          <v:group id="_x0000_s1594" style="position:absolute;left:0;text-align:left;margin-left:-21.45pt;margin-top:-3.2pt;width:484.7pt;height:678.65pt;z-index:-251564544" coordorigin="491,916" coordsize="9694,13573">
            <v:shape id="Freeform 94" o:spid="_x0000_s1595" style="position:absolute;left:10179;top:916;width:0;height:13549;visibility:visible;mso-wrap-style:square;v-text-anchor:top" coordsize="2,13550"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LWUuqMMA&#10;AADbAAAADwAAAGRycy9kb3ducmV2LnhtbERPTWvCQBC9F/wPywi9FN3UYpHoKiKKOUlrPHicZMck&#10;mp1Ns9sk/ffdQ6HHx/tebQZTi45aV1lW8DqNQBDnVldcKLikh8kChPPIGmvLpOCHHGzWo6cVxtr2&#10;/End2RcihLCLUUHpfRNL6fKSDLqpbYgDd7OtQR9gW0jdYh/CTS1nUfQuDVYcGkpsaFdS/jh/GwVp&#10;dT0Vx69Dlr/sTx/H+zzJ9Fui1PN42C5BeBr8v/jPnWgF8zA2fAk/QK5/AQAA//8DAFBLAQItABQA&#10;BgAIAAAAIQDw94q7/QAAAOIBAAATAAAAAAAAAAAAAAAAAAAAAABbQ29udGVudF9UeXBlc10ueG1s&#10;UEsBAi0AFAAGAAgAAAAhADHdX2HSAAAAjwEAAAsAAAAAAAAAAAAAAAAALgEAAF9yZWxzLy5yZWxz&#10;UEsBAi0AFAAGAAgAAAAhADMvBZ5BAAAAOQAAABAAAAAAAAAAAAAAAAAAKQIAAGRycy9zaGFwZXht&#10;bC54bWxQSwECLQAUAAYACAAAACEALWUuqMMAAADbAAAADwAAAAAAAAAAAAAAAACYAgAAZHJzL2Rv&#10;d25yZXYueG1sUEsFBgAAAAAEAAQA9QAAAIgDAAAAAA==&#10;" path="m,l,13550e" filled="f" strokecolor="#231f20">
              <v:path arrowok="t" o:connecttype="custom" o:connectlocs="0,876;0,14425" o:connectangles="0,0"/>
            </v:shape>
            <v:group id="_x0000_s1596" style="position:absolute;left:491;top:14487;width:9694;height:2" coordorigin="492,2574" coordsize="9694,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z1jp8QAAADcAAAADwAAAGRycy9kb3ducmV2LnhtbERPS2vCQBC+C/0Pywi9&#10;6SaWikTXEKQtPYSCUSi9DdkxCWZnQ3abx7/vFgq9zcf3nEM6mVYM1LvGsoJ4HYEgLq1uuFJwvbyu&#10;diCcR9bYWiYFMzlIjw+LAybajnymofCVCCHsElRQe98lUrqyJoNubTviwN1sb9AH2FdS9ziGcNPK&#10;TRRtpcGGQ0ONHZ1qKu/Ft1HwNuKYPcUvQ36/neavy/PHZx6TUo/LKduD8DT5f/Gf+12H+ZsYfp8J&#10;F8jjD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bz1jp8QAAADcAAAA&#10;DwAAAAAAAAAAAAAAAACqAgAAZHJzL2Rvd25yZXYueG1sUEsFBgAAAAAEAAQA+gAAAJsDAAAAAA==&#10;">
              <v:shape id="Freeform 46" o:spid="_x0000_s1597" style="position:absolute;left:492;top:2574;width:9694;height:2;visibility:visible;mso-wrap-style:square;v-text-anchor:top" coordsize="9694,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NMUm8MA&#10;AADcAAAADwAAAGRycy9kb3ducmV2LnhtbERPyWrDMBC9F/IPYgK5NXKdUlrHSghZTA+9NDXkOlhT&#10;28QaGUvxkq+vCoXe5vHWSbejaURPnastK3haRiCIC6trLhXkX6fHVxDOI2tsLJOCiRxsN7OHFBNt&#10;B/6k/uxLEULYJaig8r5NpHRFRQbd0rbEgfu2nUEfYFdK3eEQwk0j4yh6kQZrDg0VtrSvqLieb0aB&#10;yY90OxwP/Vu2Gq7P98vwkU2lUov5uFuD8DT6f/Gf+12H+XEMv8+EC+TmB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JNMUm8MAAADcAAAADwAAAAAAAAAAAAAAAACYAgAAZHJzL2Rv&#10;d25yZXYueG1sUEsFBgAAAAAEAAQA9QAAAIgDAAAAAA==&#10;" path="m,l9695,e" filled="f" strokecolor="#231f20">
                <v:path arrowok="t" o:connecttype="custom" o:connectlocs="0,0;9695,0" o:connectangles="0,0"/>
              </v:shape>
            </v:group>
          </v:group>
        </w:pict>
      </w:r>
      <w:r>
        <w:rPr>
          <w:rFonts w:ascii="Arial" w:hAnsi="Arial" w:cs="Arial"/>
          <w:noProof/>
        </w:rPr>
        <w:pict>
          <v:shape id="Freeform 92" o:spid="_x0000_s1590" style="position:absolute;left:0;text-align:left;margin-left:-21pt;margin-top:-3.2pt;width:0;height:677.45pt;z-index:251747840;visibility:visible;mso-wrap-style:square;v-text-anchor:top" coordsize="2,13550"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7YfQcQA&#10;AADbAAAADwAAAGRycy9kb3ducmV2LnhtbESPQYvCMBSE7wv+h/AEL8uaqijSNYqIYk/iqoc9Ppu3&#10;bbV5qU3U+u+NIOxxmJlvmMmsMaW4Ue0Kywp63QgEcWp1wZmCw371NQbhPLLG0jIpeJCD2bT1McFY&#10;2zv/0G3nMxEg7GJUkHtfxVK6NCeDrmsr4uD92dqgD7LOpK7xHuCmlP0oGkmDBYeFHCta5JSed1ej&#10;YF/8brL1ZXVMP5eb7fo0TI56kCjVaTfzbxCeGv8ffrcTrWA4gteX8APk9AkAAP//AwBQSwECLQAU&#10;AAYACAAAACEA8PeKu/0AAADiAQAAEwAAAAAAAAAAAAAAAAAAAAAAW0NvbnRlbnRfVHlwZXNdLnht&#10;bFBLAQItABQABgAIAAAAIQAx3V9h0gAAAI8BAAALAAAAAAAAAAAAAAAAAC4BAABfcmVscy8ucmVs&#10;c1BLAQItABQABgAIAAAAIQAzLwWeQQAAADkAAAAQAAAAAAAAAAAAAAAAACkCAABkcnMvc2hhcGV4&#10;bWwueG1sUEsBAi0AFAAGAAgAAAAhADO2H0HEAAAA2wAAAA8AAAAAAAAAAAAAAAAAmAIAAGRycy9k&#10;b3ducmV2LnhtbFBLBQYAAAAABAAEAPUAAACJAwAAAAA=&#10;" path="m,l,13550e" filled="f" strokecolor="#231f20">
            <v:path arrowok="t" o:connecttype="custom" o:connectlocs="0,876;0,14425" o:connectangles="0,0"/>
          </v:shape>
        </w:pict>
      </w:r>
      <w:r>
        <w:rPr>
          <w:rFonts w:ascii="Arial" w:hAnsi="Arial" w:cs="Arial"/>
          <w:noProof/>
        </w:rPr>
        <w:pict>
          <v:shape id="Freeform 86" o:spid="_x0000_s1591" style="position:absolute;left:0;text-align:left;margin-left:-21.4pt;margin-top:-3.2pt;width:484.75pt;height:42.6pt;z-index:-251567616;visibility:visible;mso-wrap-style:square;v-text-anchor:top" coordsize="9694,85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8ipUjsEA&#10;AADbAAAADwAAAGRycy9kb3ducmV2LnhtbERPz2vCMBS+D/wfwhN2m6kDi1SjiDimbB6sen80z6TY&#10;vJQm07q/fjkMPH58v+fL3jXiRl2oPSsYjzIQxJXXNRsFp+PH2xREiMgaG8+k4EEBlovByxwL7e98&#10;oFsZjUghHApUYGNsCylDZclhGPmWOHEX3zmMCXZG6g7vKdw18j3Lcumw5tRgsaW1pepa/jgFX+fc&#10;TE1+znef+0dVZ9+bnf29KvU67FczEJH6+BT/u7dawSStT1/SD5CLPw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PIqVI7BAAAA2wAAAA8AAAAAAAAAAAAAAAAAmAIAAGRycy9kb3du&#10;cmV2LnhtbFBLBQYAAAAABAAEAPUAAACGAwAAAAA=&#10;" path="m,853r9694,l9694,,,,,853e" fillcolor="#231f20" stroked="f">
            <v:path arrowok="t" o:connecttype="custom" o:connectlocs="0,1728;9695,1728;9695,876;0,876;0,1728" o:connectangles="0,0,0,0,0"/>
          </v:shape>
        </w:pict>
      </w:r>
      <w:r w:rsidR="00C40206" w:rsidRPr="00DC0F5B">
        <w:rPr>
          <w:rFonts w:ascii="Arial" w:hAnsi="Arial" w:cs="Arial"/>
        </w:rPr>
        <w:t xml:space="preserve"> </w:t>
      </w:r>
      <w:r w:rsidR="00C40206" w:rsidRPr="00DC0F5B">
        <w:rPr>
          <w:rFonts w:ascii="Arial" w:eastAsia="Arial" w:hAnsi="Arial" w:cs="Arial"/>
          <w:color w:val="FFFFFF"/>
          <w:sz w:val="56"/>
          <w:szCs w:val="56"/>
        </w:rPr>
        <w:t>Subcontract Data</w:t>
      </w:r>
    </w:p>
    <w:p w:rsidR="00C40206" w:rsidRPr="00DC0F5B" w:rsidRDefault="004B76E4" w:rsidP="00C40206">
      <w:pPr>
        <w:spacing w:before="9" w:after="0" w:line="200" w:lineRule="exact"/>
        <w:rPr>
          <w:rFonts w:ascii="Arial" w:hAnsi="Arial" w:cs="Arial"/>
          <w:sz w:val="20"/>
          <w:szCs w:val="20"/>
        </w:rPr>
      </w:pPr>
      <w:r>
        <w:rPr>
          <w:rFonts w:ascii="Arial" w:hAnsi="Arial" w:cs="Arial"/>
          <w:noProof/>
          <w:sz w:val="20"/>
          <w:szCs w:val="20"/>
        </w:rPr>
        <w:pict>
          <v:shape id="Freeform 88" o:spid="_x0000_s1592" style="position:absolute;margin-left:-21.4pt;margin-top:6.15pt;width:484.75pt;height:42.65pt;z-index:-251566592;visibility:visible;mso-wrap-style:square;v-text-anchor:top" coordsize="9694,85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2HkgiMUA&#10;AADbAAAADwAAAGRycy9kb3ducmV2LnhtbESPQWvCQBSE74X+h+UVetNNlVpJXaWUWItKwWihx0f2&#10;mQSzb8PuqvHfu4LQ4zAz3zCTWWcacSLna8sKXvoJCOLC6ppLBbvtvDcG4QOyxsYyKbiQh9n08WGC&#10;qbZn3tApD6WIEPYpKqhCaFMpfVGRQd+3LXH09tYZDFG6UmqH5wg3jRwkyUgarDkuVNjSZ0XFIT8a&#10;BU3+Nix//rJs/1tnh8XXeindaqnU81P38Q4iUBf+w/f2t1bwOoDbl/gD5PQK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YeSCIxQAAANsAAAAPAAAAAAAAAAAAAAAAAJgCAABkcnMv&#10;ZG93bnJldi54bWxQSwUGAAAAAAQABAD1AAAAigMAAAAA&#10;" path="m,853r9694,l9694,,,,,853e" fillcolor="#a7a9ac" stroked="f">
            <v:path arrowok="t" o:connecttype="custom" o:connectlocs="0,2581;9695,2581;9695,1728;0,1728;0,2581" o:connectangles="0,0,0,0,0"/>
          </v:shape>
        </w:pict>
      </w:r>
    </w:p>
    <w:p w:rsidR="00C40206" w:rsidRPr="00DC0F5B" w:rsidRDefault="00C40206" w:rsidP="005C6C70">
      <w:pPr>
        <w:spacing w:after="0" w:line="633" w:lineRule="exact"/>
        <w:ind w:right="-20" w:hanging="360"/>
        <w:rPr>
          <w:rFonts w:ascii="Arial" w:eastAsia="Arial" w:hAnsi="Arial" w:cs="Arial"/>
          <w:sz w:val="56"/>
          <w:szCs w:val="56"/>
        </w:rPr>
      </w:pPr>
      <w:r w:rsidRPr="00DC0F5B">
        <w:rPr>
          <w:rFonts w:ascii="Arial" w:eastAsia="Arial" w:hAnsi="Arial" w:cs="Arial"/>
          <w:color w:val="231F20"/>
          <w:sz w:val="56"/>
          <w:szCs w:val="56"/>
        </w:rPr>
        <w:t xml:space="preserve">The </w:t>
      </w:r>
      <w:r w:rsidR="005C6C70" w:rsidRPr="00DC0F5B">
        <w:rPr>
          <w:rFonts w:ascii="Arial" w:eastAsia="Arial" w:hAnsi="Arial" w:cs="Arial"/>
          <w:i/>
          <w:color w:val="231F20"/>
          <w:sz w:val="56"/>
          <w:szCs w:val="56"/>
        </w:rPr>
        <w:t>S</w:t>
      </w:r>
      <w:r w:rsidRPr="00DC0F5B">
        <w:rPr>
          <w:rFonts w:ascii="Arial" w:eastAsia="Arial" w:hAnsi="Arial" w:cs="Arial"/>
          <w:i/>
          <w:color w:val="231F20"/>
          <w:sz w:val="56"/>
          <w:szCs w:val="56"/>
        </w:rPr>
        <w:t>ubcontractor’s</w:t>
      </w:r>
      <w:r w:rsidRPr="00DC0F5B">
        <w:rPr>
          <w:rFonts w:ascii="Arial" w:eastAsia="Arial" w:hAnsi="Arial" w:cs="Arial"/>
          <w:color w:val="231F20"/>
          <w:sz w:val="56"/>
          <w:szCs w:val="56"/>
        </w:rPr>
        <w:t xml:space="preserve"> Subcontract Data</w:t>
      </w:r>
    </w:p>
    <w:p w:rsidR="00C40206" w:rsidRPr="00DC0F5B" w:rsidRDefault="00C40206" w:rsidP="00C40206">
      <w:pPr>
        <w:spacing w:before="5" w:after="0" w:line="100" w:lineRule="exact"/>
        <w:rPr>
          <w:rFonts w:ascii="Arial" w:hAnsi="Arial" w:cs="Arial"/>
          <w:sz w:val="10"/>
          <w:szCs w:val="10"/>
        </w:rPr>
      </w:pPr>
    </w:p>
    <w:p w:rsidR="00C40206" w:rsidRPr="00DC0F5B" w:rsidRDefault="004B76E4" w:rsidP="00C40206">
      <w:pPr>
        <w:spacing w:after="0" w:line="200" w:lineRule="exact"/>
        <w:rPr>
          <w:rFonts w:ascii="Arial" w:hAnsi="Arial" w:cs="Arial"/>
          <w:sz w:val="20"/>
          <w:szCs w:val="20"/>
        </w:rPr>
      </w:pPr>
      <w:r>
        <w:rPr>
          <w:rFonts w:ascii="Arial" w:hAnsi="Arial" w:cs="Arial"/>
          <w:noProof/>
          <w:sz w:val="20"/>
          <w:szCs w:val="20"/>
        </w:rPr>
        <w:pict>
          <v:shape id="Freeform 96" o:spid="_x0000_s1593" style="position:absolute;margin-left:-21.4pt;margin-top:1.1pt;width:484.75pt;height:0;z-index:-251565568;visibility:visible;mso-wrap-style:square;v-text-anchor:top" coordsize="9694,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kMdZisEA&#10;AADbAAAADwAAAGRycy9kb3ducmV2LnhtbERPy4rCMBTdC/5DuII7TdVBnI6piC9czMYHzPbS3GlL&#10;m5vSxLb69ZOFMMvDea83valES40rLCuYTSMQxKnVBWcK7rfjZAXCeWSNlWVS8CQHm2Q4WGOsbccX&#10;aq8+EyGEXYwKcu/rWEqX5mTQTW1NHLhf2xj0ATaZ1A12IdxUch5FS2mw4NCQY027nNLy+jAKzP1A&#10;j/1h336eFl358frpvk/PTKnxqN9+gfDU+3/x233WCpZhffgSfoBM/g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JDHWYrBAAAA2wAAAA8AAAAAAAAAAAAAAAAAmAIAAGRycy9kb3du&#10;cmV2LnhtbFBLBQYAAAAABAAEAPUAAACGAwAAAAA=&#10;" path="m,l9694,e" filled="f" strokecolor="#231f20">
            <v:path arrowok="t" o:connecttype="custom" o:connectlocs="0,0;9695,0" o:connectangles="0,0"/>
          </v:shape>
        </w:pict>
      </w: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before="37" w:after="0" w:line="203" w:lineRule="exact"/>
        <w:ind w:left="2772" w:right="-20"/>
        <w:rPr>
          <w:rFonts w:ascii="Arial" w:eastAsia="Arial" w:hAnsi="Arial" w:cs="Arial"/>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 xml:space="preserve">Subcontractor </w:t>
      </w:r>
      <w:r w:rsidRPr="00DC0F5B">
        <w:rPr>
          <w:rFonts w:ascii="Arial" w:eastAsia="Arial" w:hAnsi="Arial" w:cs="Arial"/>
          <w:color w:val="231F20"/>
          <w:sz w:val="18"/>
          <w:szCs w:val="18"/>
        </w:rPr>
        <w:t>is</w:t>
      </w:r>
    </w:p>
    <w:p w:rsidR="00C40206" w:rsidRPr="00DC0F5B" w:rsidRDefault="00C40206" w:rsidP="00C40206">
      <w:pPr>
        <w:spacing w:after="0" w:line="150" w:lineRule="exact"/>
        <w:rPr>
          <w:rFonts w:ascii="Arial" w:hAnsi="Arial" w:cs="Arial"/>
          <w:sz w:val="15"/>
          <w:szCs w:val="15"/>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120"/>
      </w:tblGrid>
      <w:tr w:rsidR="00C40206" w:rsidRPr="00DC0F5B" w:rsidTr="00167CBD">
        <w:trPr>
          <w:trHeight w:val="281"/>
        </w:trPr>
        <w:tc>
          <w:tcPr>
            <w:tcW w:w="252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Name</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701892826"/>
              <w:placeholder>
                <w:docPart w:val="BDE56D55022D4962A986201982F0A8F4"/>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167CBD">
        <w:tc>
          <w:tcPr>
            <w:tcW w:w="2520" w:type="dxa"/>
          </w:tcPr>
          <w:p w:rsidR="00C40206" w:rsidRPr="00DC0F5B" w:rsidRDefault="00C40206" w:rsidP="00C40206">
            <w:pPr>
              <w:spacing w:line="150" w:lineRule="exact"/>
              <w:ind w:right="65"/>
              <w:jc w:val="right"/>
              <w:rPr>
                <w:rFonts w:ascii="Arial" w:hAnsi="Arial" w:cs="Arial"/>
                <w:sz w:val="15"/>
                <w:szCs w:val="15"/>
              </w:rPr>
            </w:pPr>
          </w:p>
        </w:tc>
        <w:tc>
          <w:tcPr>
            <w:tcW w:w="6120" w:type="dxa"/>
            <w:tcBorders>
              <w:top w:val="single" w:sz="4" w:space="0" w:color="A6A6A6" w:themeColor="background1" w:themeShade="A6"/>
              <w:bottom w:val="single" w:sz="4" w:space="0" w:color="A6A6A6" w:themeColor="background1" w:themeShade="A6"/>
            </w:tcBorders>
          </w:tcPr>
          <w:p w:rsidR="00C40206" w:rsidRPr="00DC0F5B" w:rsidRDefault="00C40206" w:rsidP="00C40206">
            <w:pPr>
              <w:spacing w:line="150" w:lineRule="exact"/>
              <w:rPr>
                <w:rFonts w:ascii="Arial" w:hAnsi="Arial" w:cs="Arial"/>
                <w:sz w:val="15"/>
                <w:szCs w:val="15"/>
              </w:rPr>
            </w:pPr>
          </w:p>
        </w:tc>
      </w:tr>
      <w:tr w:rsidR="00C40206" w:rsidRPr="00DC0F5B" w:rsidTr="00167CBD">
        <w:trPr>
          <w:trHeight w:val="1089"/>
        </w:trPr>
        <w:tc>
          <w:tcPr>
            <w:tcW w:w="2520" w:type="dxa"/>
            <w:tcBorders>
              <w:right w:val="single" w:sz="4" w:space="0" w:color="A6A6A6" w:themeColor="background1" w:themeShade="A6"/>
            </w:tcBorders>
          </w:tcPr>
          <w:p w:rsidR="00C40206" w:rsidRPr="00DC0F5B" w:rsidRDefault="00C40206" w:rsidP="00C40206">
            <w:pPr>
              <w:spacing w:before="36" w:line="203" w:lineRule="exact"/>
              <w:ind w:left="-115" w:right="65"/>
              <w:rPr>
                <w:rFonts w:ascii="Arial" w:eastAsia="Arial" w:hAnsi="Arial" w:cs="Arial"/>
                <w:color w:val="231F20"/>
                <w:sz w:val="18"/>
                <w:szCs w:val="18"/>
              </w:rPr>
            </w:pPr>
            <w:r w:rsidRPr="00DC0F5B">
              <w:rPr>
                <w:rFonts w:ascii="Arial" w:eastAsia="Arial" w:hAnsi="Arial" w:cs="Arial"/>
                <w:color w:val="231F20"/>
                <w:sz w:val="18"/>
                <w:szCs w:val="18"/>
              </w:rPr>
              <w:t>Address for communications</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500318597"/>
              <w:placeholder>
                <w:docPart w:val="4A19AC74D8DF4A9B8724D7361510D988"/>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120"/>
      </w:tblGrid>
      <w:tr w:rsidR="00C40206" w:rsidRPr="00DC0F5B" w:rsidTr="00167CBD">
        <w:trPr>
          <w:trHeight w:val="75"/>
        </w:trPr>
        <w:tc>
          <w:tcPr>
            <w:tcW w:w="252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Address for electronic communications</w:t>
            </w:r>
          </w:p>
        </w:tc>
        <w:tc>
          <w:tcPr>
            <w:tcW w:w="61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090116375"/>
              <w:placeholder>
                <w:docPart w:val="993DEA025E4B48A7B9FAD432F81B87E0"/>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tbl>
      <w:tblPr>
        <w:tblStyle w:val="TableGrid"/>
        <w:tblW w:w="864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720"/>
        <w:gridCol w:w="5400"/>
      </w:tblGrid>
      <w:tr w:rsidR="00C40206" w:rsidRPr="00DC0F5B" w:rsidTr="00167CBD">
        <w:trPr>
          <w:trHeight w:val="281"/>
        </w:trPr>
        <w:tc>
          <w:tcPr>
            <w:tcW w:w="2520" w:type="dxa"/>
            <w:tcBorders>
              <w:right w:val="single" w:sz="4" w:space="0" w:color="A6A6A6" w:themeColor="background1" w:themeShade="A6"/>
            </w:tcBorders>
          </w:tcPr>
          <w:p w:rsidR="00C40206" w:rsidRPr="00DC0F5B" w:rsidRDefault="00C40206" w:rsidP="00C40206">
            <w:pPr>
              <w:spacing w:before="36" w:line="203" w:lineRule="exact"/>
              <w:ind w:right="65"/>
              <w:jc w:val="right"/>
              <w:rPr>
                <w:rFonts w:ascii="Arial" w:eastAsia="Arial" w:hAnsi="Arial" w:cs="Arial"/>
                <w:color w:val="231F20"/>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 xml:space="preserve">fee percentage </w:t>
            </w:r>
            <w:r w:rsidRPr="00DC0F5B">
              <w:rPr>
                <w:rFonts w:ascii="Arial" w:eastAsia="Arial" w:hAnsi="Arial" w:cs="Arial"/>
                <w:color w:val="231F20"/>
                <w:sz w:val="18"/>
                <w:szCs w:val="18"/>
              </w:rPr>
              <w:t>is</w:t>
            </w:r>
          </w:p>
        </w:tc>
        <w:tc>
          <w:tcPr>
            <w:tcW w:w="72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483613637"/>
              <w:placeholder>
                <w:docPart w:val="A52489CD59A343FCBCA34F953BEB8B45"/>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5400" w:type="dxa"/>
            <w:tcBorders>
              <w:left w:val="single" w:sz="4" w:space="0" w:color="A6A6A6" w:themeColor="background1" w:themeShade="A6"/>
            </w:tcBorders>
          </w:tcPr>
          <w:p w:rsidR="00C40206" w:rsidRPr="00DC0F5B" w:rsidRDefault="00C40206" w:rsidP="00C40206">
            <w:pPr>
              <w:spacing w:before="36" w:line="203" w:lineRule="exact"/>
              <w:ind w:right="-20"/>
              <w:rPr>
                <w:rFonts w:ascii="Arial" w:hAnsi="Arial" w:cs="Arial"/>
                <w:sz w:val="18"/>
                <w:szCs w:val="18"/>
              </w:rPr>
            </w:pPr>
            <w:r w:rsidRPr="00DC0F5B">
              <w:rPr>
                <w:rFonts w:ascii="Arial" w:eastAsia="Arial" w:hAnsi="Arial" w:cs="Arial"/>
                <w:color w:val="231F20"/>
                <w:sz w:val="18"/>
                <w:szCs w:val="18"/>
              </w:rPr>
              <w:t>%</w:t>
            </w:r>
          </w:p>
        </w:tc>
      </w:tr>
    </w:tbl>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40" w:lineRule="auto"/>
        <w:ind w:left="232" w:right="-20" w:hanging="52"/>
        <w:rPr>
          <w:rFonts w:ascii="Arial" w:eastAsia="Arial" w:hAnsi="Arial" w:cs="Arial"/>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 xml:space="preserve">people rates </w:t>
      </w:r>
      <w:r w:rsidRPr="00DC0F5B">
        <w:rPr>
          <w:rFonts w:ascii="Arial" w:eastAsia="Arial" w:hAnsi="Arial" w:cs="Arial"/>
          <w:color w:val="231F20"/>
          <w:sz w:val="18"/>
          <w:szCs w:val="18"/>
        </w:rPr>
        <w:t>are</w:t>
      </w:r>
    </w:p>
    <w:p w:rsidR="00C40206" w:rsidRPr="00DC0F5B" w:rsidRDefault="00C40206" w:rsidP="00C40206">
      <w:pPr>
        <w:spacing w:before="3" w:after="0" w:line="180" w:lineRule="exact"/>
        <w:rPr>
          <w:rFonts w:ascii="Arial" w:hAnsi="Arial" w:cs="Arial"/>
          <w:sz w:val="18"/>
          <w:szCs w:val="18"/>
        </w:rPr>
      </w:pPr>
    </w:p>
    <w:tbl>
      <w:tblPr>
        <w:tblStyle w:val="TableGrid"/>
        <w:tblW w:w="729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2400"/>
        <w:gridCol w:w="2370"/>
      </w:tblGrid>
      <w:tr w:rsidR="00C40206" w:rsidRPr="00DC0F5B" w:rsidTr="00C40206">
        <w:trPr>
          <w:trHeight w:val="281"/>
        </w:trPr>
        <w:tc>
          <w:tcPr>
            <w:tcW w:w="2520" w:type="dxa"/>
          </w:tcPr>
          <w:p w:rsidR="00C40206" w:rsidRPr="00DC0F5B" w:rsidRDefault="00C40206" w:rsidP="00C40206">
            <w:pPr>
              <w:spacing w:before="36" w:line="203" w:lineRule="exact"/>
              <w:ind w:right="-20" w:hanging="25"/>
              <w:rPr>
                <w:rFonts w:ascii="Arial" w:hAnsi="Arial" w:cs="Arial"/>
                <w:sz w:val="18"/>
                <w:szCs w:val="18"/>
              </w:rPr>
            </w:pPr>
            <w:r w:rsidRPr="00DC0F5B">
              <w:rPr>
                <w:rFonts w:ascii="Arial" w:eastAsia="Arial" w:hAnsi="Arial" w:cs="Arial"/>
                <w:color w:val="231F20"/>
                <w:sz w:val="18"/>
                <w:szCs w:val="18"/>
              </w:rPr>
              <w:t>category of person</w:t>
            </w:r>
          </w:p>
        </w:tc>
        <w:tc>
          <w:tcPr>
            <w:tcW w:w="2400" w:type="dxa"/>
          </w:tcPr>
          <w:p w:rsidR="00C40206" w:rsidRPr="00DC0F5B" w:rsidRDefault="00C40206" w:rsidP="00C40206">
            <w:pPr>
              <w:spacing w:before="36" w:line="203" w:lineRule="exact"/>
              <w:ind w:left="-115" w:right="-20"/>
              <w:rPr>
                <w:rFonts w:ascii="Arial" w:hAnsi="Arial" w:cs="Arial"/>
                <w:sz w:val="18"/>
                <w:szCs w:val="18"/>
              </w:rPr>
            </w:pPr>
            <w:r w:rsidRPr="00DC0F5B">
              <w:rPr>
                <w:rFonts w:ascii="Arial" w:hAnsi="Arial" w:cs="Arial"/>
                <w:sz w:val="18"/>
                <w:szCs w:val="18"/>
              </w:rPr>
              <w:t>unit</w:t>
            </w:r>
          </w:p>
        </w:tc>
        <w:tc>
          <w:tcPr>
            <w:tcW w:w="2370" w:type="dxa"/>
          </w:tcPr>
          <w:p w:rsidR="00C40206" w:rsidRPr="00DC0F5B" w:rsidRDefault="00C40206" w:rsidP="00C40206">
            <w:pPr>
              <w:spacing w:before="36" w:line="203" w:lineRule="exact"/>
              <w:ind w:left="-115" w:right="-20"/>
              <w:rPr>
                <w:rFonts w:ascii="Arial" w:hAnsi="Arial" w:cs="Arial"/>
                <w:sz w:val="18"/>
                <w:szCs w:val="18"/>
              </w:rPr>
            </w:pPr>
            <w:r w:rsidRPr="00DC0F5B">
              <w:rPr>
                <w:rFonts w:ascii="Arial" w:hAnsi="Arial" w:cs="Arial"/>
                <w:sz w:val="18"/>
                <w:szCs w:val="18"/>
              </w:rPr>
              <w:t>rate</w:t>
            </w:r>
          </w:p>
        </w:tc>
      </w:tr>
    </w:tbl>
    <w:p w:rsidR="00C40206" w:rsidRPr="00DC0F5B" w:rsidRDefault="00C40206" w:rsidP="00C40206">
      <w:pPr>
        <w:tabs>
          <w:tab w:val="left" w:pos="2760"/>
          <w:tab w:val="left" w:pos="5300"/>
        </w:tabs>
        <w:spacing w:after="0" w:line="240" w:lineRule="auto"/>
        <w:ind w:left="230" w:right="-14"/>
        <w:rPr>
          <w:rFonts w:ascii="Arial" w:eastAsia="Arial" w:hAnsi="Arial" w:cs="Arial"/>
          <w:sz w:val="8"/>
          <w:szCs w:val="8"/>
        </w:rPr>
      </w:pPr>
    </w:p>
    <w:tbl>
      <w:tblPr>
        <w:tblStyle w:val="TableGrid"/>
        <w:tblW w:w="7200" w:type="dxa"/>
        <w:tblInd w:w="29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ayout w:type="fixed"/>
        <w:tblCellMar>
          <w:left w:w="115" w:type="dxa"/>
          <w:right w:w="115" w:type="dxa"/>
        </w:tblCellMar>
        <w:tblLook w:val="04A0" w:firstRow="1" w:lastRow="0" w:firstColumn="1" w:lastColumn="0" w:noHBand="0" w:noVBand="1"/>
      </w:tblPr>
      <w:tblGrid>
        <w:gridCol w:w="2400"/>
        <w:gridCol w:w="2400"/>
        <w:gridCol w:w="2400"/>
      </w:tblGrid>
      <w:tr w:rsidR="00C40206" w:rsidRPr="00DC0F5B" w:rsidTr="00167CBD">
        <w:trPr>
          <w:trHeight w:val="281"/>
        </w:trPr>
        <w:tc>
          <w:tcPr>
            <w:tcW w:w="2400" w:type="dxa"/>
          </w:tcPr>
          <w:sdt>
            <w:sdtPr>
              <w:rPr>
                <w:rFonts w:ascii="Arial" w:hAnsi="Arial" w:cs="Arial"/>
                <w:sz w:val="18"/>
                <w:szCs w:val="18"/>
              </w:rPr>
              <w:id w:val="-1975746393"/>
              <w:placeholder>
                <w:docPart w:val="7DFB7857435F49EBAE411A896C1BD940"/>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400" w:type="dxa"/>
          </w:tcPr>
          <w:sdt>
            <w:sdtPr>
              <w:rPr>
                <w:rFonts w:ascii="Arial" w:hAnsi="Arial" w:cs="Arial"/>
                <w:sz w:val="18"/>
                <w:szCs w:val="18"/>
              </w:rPr>
              <w:id w:val="-354355989"/>
              <w:placeholder>
                <w:docPart w:val="74DF5A3BDD3D4A5FBC3A69E51CA33D07"/>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400" w:type="dxa"/>
          </w:tcPr>
          <w:sdt>
            <w:sdtPr>
              <w:rPr>
                <w:rFonts w:ascii="Arial" w:hAnsi="Arial" w:cs="Arial"/>
                <w:sz w:val="18"/>
                <w:szCs w:val="18"/>
              </w:rPr>
              <w:id w:val="1321850917"/>
              <w:placeholder>
                <w:docPart w:val="B6294A8F5C07449F8759F112E6A36642"/>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tabs>
          <w:tab w:val="left" w:pos="2760"/>
          <w:tab w:val="left" w:pos="5300"/>
        </w:tabs>
        <w:spacing w:after="0" w:line="240" w:lineRule="auto"/>
        <w:ind w:left="230" w:right="-14"/>
        <w:rPr>
          <w:rFonts w:ascii="Arial" w:eastAsia="Arial" w:hAnsi="Arial" w:cs="Arial"/>
          <w:sz w:val="8"/>
          <w:szCs w:val="8"/>
        </w:rPr>
      </w:pPr>
    </w:p>
    <w:tbl>
      <w:tblPr>
        <w:tblStyle w:val="TableGrid"/>
        <w:tblW w:w="7200" w:type="dxa"/>
        <w:tblInd w:w="29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ayout w:type="fixed"/>
        <w:tblCellMar>
          <w:left w:w="115" w:type="dxa"/>
          <w:right w:w="115" w:type="dxa"/>
        </w:tblCellMar>
        <w:tblLook w:val="04A0" w:firstRow="1" w:lastRow="0" w:firstColumn="1" w:lastColumn="0" w:noHBand="0" w:noVBand="1"/>
      </w:tblPr>
      <w:tblGrid>
        <w:gridCol w:w="2400"/>
        <w:gridCol w:w="2400"/>
        <w:gridCol w:w="2400"/>
      </w:tblGrid>
      <w:tr w:rsidR="00C40206" w:rsidRPr="00DC0F5B" w:rsidTr="00167CBD">
        <w:trPr>
          <w:trHeight w:val="281"/>
        </w:trPr>
        <w:tc>
          <w:tcPr>
            <w:tcW w:w="2400" w:type="dxa"/>
          </w:tcPr>
          <w:sdt>
            <w:sdtPr>
              <w:rPr>
                <w:rFonts w:ascii="Arial" w:hAnsi="Arial" w:cs="Arial"/>
                <w:sz w:val="18"/>
                <w:szCs w:val="18"/>
              </w:rPr>
              <w:id w:val="-975449571"/>
              <w:placeholder>
                <w:docPart w:val="60B0C7DAAF364269A255A51EF5168E90"/>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400" w:type="dxa"/>
          </w:tcPr>
          <w:sdt>
            <w:sdtPr>
              <w:rPr>
                <w:rFonts w:ascii="Arial" w:hAnsi="Arial" w:cs="Arial"/>
                <w:sz w:val="18"/>
                <w:szCs w:val="18"/>
              </w:rPr>
              <w:id w:val="154808327"/>
              <w:placeholder>
                <w:docPart w:val="2D535A12C8C24E4B917211F285096645"/>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400" w:type="dxa"/>
          </w:tcPr>
          <w:sdt>
            <w:sdtPr>
              <w:rPr>
                <w:rFonts w:ascii="Arial" w:hAnsi="Arial" w:cs="Arial"/>
                <w:sz w:val="18"/>
                <w:szCs w:val="18"/>
              </w:rPr>
              <w:id w:val="-881783672"/>
              <w:placeholder>
                <w:docPart w:val="54AEC31A212B4FCA9C317B96B38787E0"/>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tabs>
          <w:tab w:val="left" w:pos="2760"/>
          <w:tab w:val="left" w:pos="5300"/>
        </w:tabs>
        <w:spacing w:after="0" w:line="240" w:lineRule="auto"/>
        <w:ind w:left="230" w:right="-14"/>
        <w:rPr>
          <w:rFonts w:ascii="Arial" w:eastAsia="Arial" w:hAnsi="Arial" w:cs="Arial"/>
          <w:sz w:val="8"/>
          <w:szCs w:val="8"/>
        </w:rPr>
      </w:pPr>
    </w:p>
    <w:tbl>
      <w:tblPr>
        <w:tblStyle w:val="TableGrid"/>
        <w:tblW w:w="7200" w:type="dxa"/>
        <w:tblInd w:w="29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ayout w:type="fixed"/>
        <w:tblCellMar>
          <w:left w:w="115" w:type="dxa"/>
          <w:right w:w="115" w:type="dxa"/>
        </w:tblCellMar>
        <w:tblLook w:val="04A0" w:firstRow="1" w:lastRow="0" w:firstColumn="1" w:lastColumn="0" w:noHBand="0" w:noVBand="1"/>
      </w:tblPr>
      <w:tblGrid>
        <w:gridCol w:w="2400"/>
        <w:gridCol w:w="2400"/>
        <w:gridCol w:w="2400"/>
      </w:tblGrid>
      <w:tr w:rsidR="00C40206" w:rsidRPr="00DC0F5B" w:rsidTr="00167CBD">
        <w:trPr>
          <w:trHeight w:val="281"/>
        </w:trPr>
        <w:tc>
          <w:tcPr>
            <w:tcW w:w="2400" w:type="dxa"/>
          </w:tcPr>
          <w:sdt>
            <w:sdtPr>
              <w:rPr>
                <w:rFonts w:ascii="Arial" w:hAnsi="Arial" w:cs="Arial"/>
                <w:sz w:val="18"/>
                <w:szCs w:val="18"/>
              </w:rPr>
              <w:id w:val="2048801645"/>
              <w:placeholder>
                <w:docPart w:val="FC4346C9BC3940199C027881FFFCBA94"/>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400" w:type="dxa"/>
          </w:tcPr>
          <w:sdt>
            <w:sdtPr>
              <w:rPr>
                <w:rFonts w:ascii="Arial" w:hAnsi="Arial" w:cs="Arial"/>
                <w:sz w:val="18"/>
                <w:szCs w:val="18"/>
              </w:rPr>
              <w:id w:val="220728521"/>
              <w:placeholder>
                <w:docPart w:val="D70BA07F2A9042B592BE5DC63B992199"/>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400" w:type="dxa"/>
          </w:tcPr>
          <w:sdt>
            <w:sdtPr>
              <w:rPr>
                <w:rFonts w:ascii="Arial" w:hAnsi="Arial" w:cs="Arial"/>
                <w:sz w:val="18"/>
                <w:szCs w:val="18"/>
              </w:rPr>
              <w:id w:val="-843159944"/>
              <w:placeholder>
                <w:docPart w:val="32A2CC7FBC374D70AD7FE81232EB69ED"/>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tabs>
          <w:tab w:val="left" w:pos="2760"/>
          <w:tab w:val="left" w:pos="5300"/>
        </w:tabs>
        <w:spacing w:after="0" w:line="240" w:lineRule="auto"/>
        <w:ind w:left="230" w:right="-14"/>
        <w:rPr>
          <w:rFonts w:ascii="Arial" w:eastAsia="Arial" w:hAnsi="Arial" w:cs="Arial"/>
          <w:sz w:val="8"/>
          <w:szCs w:val="8"/>
        </w:rPr>
      </w:pPr>
    </w:p>
    <w:tbl>
      <w:tblPr>
        <w:tblStyle w:val="TableGrid"/>
        <w:tblW w:w="7200" w:type="dxa"/>
        <w:tblInd w:w="29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ayout w:type="fixed"/>
        <w:tblCellMar>
          <w:left w:w="115" w:type="dxa"/>
          <w:right w:w="115" w:type="dxa"/>
        </w:tblCellMar>
        <w:tblLook w:val="04A0" w:firstRow="1" w:lastRow="0" w:firstColumn="1" w:lastColumn="0" w:noHBand="0" w:noVBand="1"/>
      </w:tblPr>
      <w:tblGrid>
        <w:gridCol w:w="2400"/>
        <w:gridCol w:w="2400"/>
        <w:gridCol w:w="2400"/>
      </w:tblGrid>
      <w:tr w:rsidR="00C40206" w:rsidRPr="00DC0F5B" w:rsidTr="00167CBD">
        <w:trPr>
          <w:trHeight w:val="281"/>
        </w:trPr>
        <w:tc>
          <w:tcPr>
            <w:tcW w:w="2400" w:type="dxa"/>
          </w:tcPr>
          <w:sdt>
            <w:sdtPr>
              <w:rPr>
                <w:rFonts w:ascii="Arial" w:hAnsi="Arial" w:cs="Arial"/>
                <w:sz w:val="18"/>
                <w:szCs w:val="18"/>
              </w:rPr>
              <w:id w:val="1400867084"/>
              <w:placeholder>
                <w:docPart w:val="3CD3859D49294594B4DEDA6498A5DED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400" w:type="dxa"/>
          </w:tcPr>
          <w:sdt>
            <w:sdtPr>
              <w:rPr>
                <w:rFonts w:ascii="Arial" w:hAnsi="Arial" w:cs="Arial"/>
                <w:sz w:val="18"/>
                <w:szCs w:val="18"/>
              </w:rPr>
              <w:id w:val="-185680546"/>
              <w:placeholder>
                <w:docPart w:val="A2CBA0E2B3284906AE98C768E34929B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400" w:type="dxa"/>
          </w:tcPr>
          <w:sdt>
            <w:sdtPr>
              <w:rPr>
                <w:rFonts w:ascii="Arial" w:hAnsi="Arial" w:cs="Arial"/>
                <w:sz w:val="18"/>
                <w:szCs w:val="18"/>
              </w:rPr>
              <w:id w:val="356773717"/>
              <w:placeholder>
                <w:docPart w:val="74418D09905F4DB59F6AAD76D5E04F5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tabs>
          <w:tab w:val="left" w:pos="2760"/>
          <w:tab w:val="left" w:pos="5300"/>
        </w:tabs>
        <w:spacing w:after="0" w:line="240" w:lineRule="auto"/>
        <w:ind w:left="230" w:right="-14"/>
        <w:rPr>
          <w:rFonts w:ascii="Arial" w:eastAsia="Arial" w:hAnsi="Arial" w:cs="Arial"/>
          <w:sz w:val="8"/>
          <w:szCs w:val="8"/>
        </w:rPr>
      </w:pPr>
    </w:p>
    <w:tbl>
      <w:tblPr>
        <w:tblStyle w:val="TableGrid"/>
        <w:tblW w:w="7200" w:type="dxa"/>
        <w:tblInd w:w="29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ayout w:type="fixed"/>
        <w:tblCellMar>
          <w:left w:w="115" w:type="dxa"/>
          <w:right w:w="115" w:type="dxa"/>
        </w:tblCellMar>
        <w:tblLook w:val="04A0" w:firstRow="1" w:lastRow="0" w:firstColumn="1" w:lastColumn="0" w:noHBand="0" w:noVBand="1"/>
      </w:tblPr>
      <w:tblGrid>
        <w:gridCol w:w="2400"/>
        <w:gridCol w:w="2400"/>
        <w:gridCol w:w="2400"/>
      </w:tblGrid>
      <w:tr w:rsidR="00C40206" w:rsidRPr="00DC0F5B" w:rsidTr="00167CBD">
        <w:trPr>
          <w:trHeight w:val="281"/>
        </w:trPr>
        <w:tc>
          <w:tcPr>
            <w:tcW w:w="2400" w:type="dxa"/>
          </w:tcPr>
          <w:sdt>
            <w:sdtPr>
              <w:rPr>
                <w:rFonts w:ascii="Arial" w:hAnsi="Arial" w:cs="Arial"/>
                <w:sz w:val="18"/>
                <w:szCs w:val="18"/>
              </w:rPr>
              <w:id w:val="-32123839"/>
              <w:placeholder>
                <w:docPart w:val="D61C45CB79AF4D56A229C872D4A6517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400" w:type="dxa"/>
          </w:tcPr>
          <w:sdt>
            <w:sdtPr>
              <w:rPr>
                <w:rFonts w:ascii="Arial" w:hAnsi="Arial" w:cs="Arial"/>
                <w:sz w:val="18"/>
                <w:szCs w:val="18"/>
              </w:rPr>
              <w:id w:val="608620321"/>
              <w:placeholder>
                <w:docPart w:val="EEF98BE0A01F471DB18F119F26CEC153"/>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400" w:type="dxa"/>
          </w:tcPr>
          <w:sdt>
            <w:sdtPr>
              <w:rPr>
                <w:rFonts w:ascii="Arial" w:hAnsi="Arial" w:cs="Arial"/>
                <w:sz w:val="18"/>
                <w:szCs w:val="18"/>
              </w:rPr>
              <w:id w:val="-1830204058"/>
              <w:placeholder>
                <w:docPart w:val="5A5941113635472DB123CDF52549AE22"/>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tabs>
          <w:tab w:val="left" w:pos="2760"/>
          <w:tab w:val="left" w:pos="5300"/>
        </w:tabs>
        <w:spacing w:after="0" w:line="240" w:lineRule="auto"/>
        <w:ind w:left="230" w:right="-14"/>
        <w:rPr>
          <w:rFonts w:ascii="Arial" w:eastAsia="Arial" w:hAnsi="Arial" w:cs="Arial"/>
          <w:sz w:val="8"/>
          <w:szCs w:val="8"/>
        </w:rPr>
      </w:pPr>
    </w:p>
    <w:p w:rsidR="00C40206" w:rsidRPr="00DC0F5B" w:rsidRDefault="00C40206" w:rsidP="00C40206">
      <w:pPr>
        <w:tabs>
          <w:tab w:val="left" w:pos="2760"/>
          <w:tab w:val="left" w:pos="5300"/>
        </w:tabs>
        <w:spacing w:after="0" w:line="203" w:lineRule="exact"/>
        <w:ind w:left="232" w:right="-20"/>
        <w:rPr>
          <w:rFonts w:ascii="Arial" w:eastAsia="Arial" w:hAnsi="Arial" w:cs="Arial"/>
          <w:sz w:val="18"/>
          <w:szCs w:val="18"/>
        </w:rPr>
      </w:pPr>
    </w:p>
    <w:tbl>
      <w:tblPr>
        <w:tblStyle w:val="TableGrid"/>
        <w:tblW w:w="729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4860"/>
        <w:gridCol w:w="2430"/>
      </w:tblGrid>
      <w:tr w:rsidR="00C40206" w:rsidRPr="00DC0F5B" w:rsidTr="00167CBD">
        <w:trPr>
          <w:trHeight w:val="75"/>
        </w:trPr>
        <w:tc>
          <w:tcPr>
            <w:tcW w:w="4860" w:type="dxa"/>
            <w:tcBorders>
              <w:right w:val="single" w:sz="4" w:space="0" w:color="A6A6A6" w:themeColor="background1" w:themeShade="A6"/>
            </w:tcBorders>
          </w:tcPr>
          <w:p w:rsidR="00C40206" w:rsidRPr="00DC0F5B" w:rsidRDefault="00C40206" w:rsidP="00C40206">
            <w:pPr>
              <w:spacing w:before="36" w:line="203" w:lineRule="exact"/>
              <w:ind w:right="65"/>
              <w:rPr>
                <w:rFonts w:ascii="Arial" w:eastAsia="Arial" w:hAnsi="Arial" w:cs="Arial"/>
                <w:color w:val="231F20"/>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 xml:space="preserve">published list of Equipment </w:t>
            </w:r>
            <w:r w:rsidRPr="00DC0F5B">
              <w:rPr>
                <w:rFonts w:ascii="Arial" w:eastAsia="Arial" w:hAnsi="Arial" w:cs="Arial"/>
                <w:color w:val="231F20"/>
                <w:sz w:val="18"/>
                <w:szCs w:val="18"/>
              </w:rPr>
              <w:t>is</w:t>
            </w:r>
          </w:p>
        </w:tc>
        <w:tc>
          <w:tcPr>
            <w:tcW w:w="243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569692617"/>
              <w:placeholder>
                <w:docPart w:val="0249D2203B3A4A6890A825795341022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tbl>
      <w:tblPr>
        <w:tblStyle w:val="TableGrid"/>
        <w:tblW w:w="9000" w:type="dxa"/>
        <w:tblInd w:w="2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4860"/>
        <w:gridCol w:w="2430"/>
        <w:gridCol w:w="1710"/>
      </w:tblGrid>
      <w:tr w:rsidR="00C40206" w:rsidRPr="00DC0F5B" w:rsidTr="00167CBD">
        <w:trPr>
          <w:trHeight w:val="281"/>
        </w:trPr>
        <w:tc>
          <w:tcPr>
            <w:tcW w:w="4860" w:type="dxa"/>
          </w:tcPr>
          <w:p w:rsidR="00C40206" w:rsidRPr="00DC0F5B" w:rsidRDefault="00C40206" w:rsidP="00C40206">
            <w:pPr>
              <w:spacing w:before="36" w:line="203" w:lineRule="exact"/>
              <w:ind w:right="65"/>
              <w:rPr>
                <w:rFonts w:ascii="Arial" w:eastAsia="Arial" w:hAnsi="Arial" w:cs="Arial"/>
                <w:color w:val="231F20"/>
                <w:sz w:val="18"/>
                <w:szCs w:val="18"/>
              </w:rPr>
            </w:pPr>
            <w:r w:rsidRPr="00DC0F5B">
              <w:rPr>
                <w:rFonts w:ascii="Arial" w:eastAsia="Arial" w:hAnsi="Arial" w:cs="Arial"/>
                <w:color w:val="231F20"/>
                <w:sz w:val="18"/>
                <w:szCs w:val="18"/>
              </w:rPr>
              <w:t xml:space="preserve">The </w:t>
            </w:r>
            <w:r w:rsidRPr="00DC0F5B">
              <w:rPr>
                <w:rFonts w:ascii="Arial" w:eastAsia="Arial" w:hAnsi="Arial" w:cs="Arial"/>
                <w:i/>
                <w:color w:val="231F20"/>
                <w:sz w:val="18"/>
                <w:szCs w:val="18"/>
              </w:rPr>
              <w:t xml:space="preserve">percentage for adjustment for Equipment </w:t>
            </w:r>
            <w:r w:rsidRPr="00DC0F5B">
              <w:rPr>
                <w:rFonts w:ascii="Arial" w:eastAsia="Arial" w:hAnsi="Arial" w:cs="Arial"/>
                <w:color w:val="231F20"/>
                <w:sz w:val="18"/>
                <w:szCs w:val="18"/>
              </w:rPr>
              <w:t>is</w:t>
            </w:r>
          </w:p>
        </w:tc>
        <w:tc>
          <w:tcPr>
            <w:tcW w:w="2430" w:type="dxa"/>
            <w:tcBorders>
              <w:bottom w:val="single" w:sz="4" w:space="0" w:color="A6A6A6" w:themeColor="background1" w:themeShade="A6"/>
            </w:tcBorders>
          </w:tcPr>
          <w:p w:rsidR="00C40206" w:rsidRPr="00DC0F5B" w:rsidRDefault="00C40206" w:rsidP="00C40206">
            <w:pPr>
              <w:spacing w:before="36" w:line="203" w:lineRule="exact"/>
              <w:ind w:right="-20"/>
              <w:rPr>
                <w:rFonts w:ascii="Arial" w:hAnsi="Arial" w:cs="Arial"/>
                <w:sz w:val="18"/>
                <w:szCs w:val="18"/>
              </w:rPr>
            </w:pPr>
          </w:p>
        </w:tc>
        <w:tc>
          <w:tcPr>
            <w:tcW w:w="1710" w:type="dxa"/>
            <w:tcBorders>
              <w:left w:val="nil"/>
            </w:tcBorders>
          </w:tcPr>
          <w:p w:rsidR="00C40206" w:rsidRPr="00DC0F5B" w:rsidRDefault="00C40206" w:rsidP="00C40206">
            <w:pPr>
              <w:spacing w:before="36" w:line="203" w:lineRule="exact"/>
              <w:ind w:right="-20"/>
              <w:rPr>
                <w:rFonts w:ascii="Arial" w:hAnsi="Arial" w:cs="Arial"/>
                <w:sz w:val="18"/>
                <w:szCs w:val="18"/>
              </w:rPr>
            </w:pPr>
            <w:r w:rsidRPr="00DC0F5B">
              <w:rPr>
                <w:rFonts w:ascii="Arial" w:eastAsia="Arial" w:hAnsi="Arial" w:cs="Arial"/>
                <w:color w:val="231F20"/>
                <w:sz w:val="18"/>
                <w:szCs w:val="18"/>
              </w:rPr>
              <w:t>% (state plus</w:t>
            </w:r>
          </w:p>
        </w:tc>
      </w:tr>
      <w:tr w:rsidR="00C40206" w:rsidRPr="00DC0F5B" w:rsidTr="00167CBD">
        <w:trPr>
          <w:trHeight w:val="281"/>
        </w:trPr>
        <w:tc>
          <w:tcPr>
            <w:tcW w:w="4860" w:type="dxa"/>
            <w:tcBorders>
              <w:right w:val="single" w:sz="4" w:space="0" w:color="A6A6A6" w:themeColor="background1" w:themeShade="A6"/>
            </w:tcBorders>
          </w:tcPr>
          <w:p w:rsidR="00C40206" w:rsidRPr="00DC0F5B" w:rsidRDefault="00C40206" w:rsidP="00C40206">
            <w:pPr>
              <w:spacing w:before="36" w:line="203" w:lineRule="exact"/>
              <w:ind w:right="65"/>
              <w:rPr>
                <w:rFonts w:ascii="Arial" w:eastAsia="Arial" w:hAnsi="Arial" w:cs="Arial"/>
                <w:color w:val="231F20"/>
                <w:sz w:val="18"/>
                <w:szCs w:val="18"/>
              </w:rPr>
            </w:pPr>
          </w:p>
        </w:tc>
        <w:tc>
          <w:tcPr>
            <w:tcW w:w="243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863407720"/>
              <w:placeholder>
                <w:docPart w:val="A5DE9E6CE8B74BECA63520FA7B8D6B4B"/>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1710" w:type="dxa"/>
            <w:tcBorders>
              <w:left w:val="single" w:sz="4" w:space="0" w:color="A6A6A6" w:themeColor="background1" w:themeShade="A6"/>
            </w:tcBorders>
          </w:tcPr>
          <w:p w:rsidR="00C40206" w:rsidRPr="00DC0F5B" w:rsidRDefault="00C40206" w:rsidP="00C40206">
            <w:pPr>
              <w:spacing w:before="36" w:line="203" w:lineRule="exact"/>
              <w:ind w:right="-20"/>
              <w:rPr>
                <w:rFonts w:ascii="Arial" w:hAnsi="Arial" w:cs="Arial"/>
                <w:sz w:val="18"/>
                <w:szCs w:val="18"/>
              </w:rPr>
            </w:pPr>
            <w:r w:rsidRPr="00DC0F5B">
              <w:rPr>
                <w:rFonts w:ascii="Arial" w:eastAsia="Arial" w:hAnsi="Arial" w:cs="Arial"/>
                <w:color w:val="231F20"/>
                <w:sz w:val="18"/>
                <w:szCs w:val="18"/>
              </w:rPr>
              <w:t>or minus)</w:t>
            </w:r>
          </w:p>
        </w:tc>
      </w:tr>
    </w:tbl>
    <w:p w:rsidR="00C40206" w:rsidRPr="00DC0F5B" w:rsidRDefault="00C40206" w:rsidP="00C40206">
      <w:pPr>
        <w:spacing w:before="160" w:after="0" w:line="240" w:lineRule="auto"/>
        <w:ind w:left="-90" w:right="-14"/>
        <w:rPr>
          <w:rFonts w:ascii="Arial" w:eastAsia="Arial" w:hAnsi="Arial" w:cs="Arial"/>
          <w:sz w:val="16"/>
          <w:szCs w:val="16"/>
        </w:rPr>
      </w:pPr>
    </w:p>
    <w:p w:rsidR="00C40206" w:rsidRPr="00DC0F5B" w:rsidRDefault="00C40206" w:rsidP="00C40206">
      <w:pPr>
        <w:rPr>
          <w:rFonts w:ascii="Arial" w:hAnsi="Arial" w:cs="Arial"/>
        </w:rPr>
      </w:pPr>
      <w:r w:rsidRPr="00DC0F5B">
        <w:rPr>
          <w:rFonts w:ascii="Arial" w:hAnsi="Arial" w:cs="Arial"/>
        </w:rPr>
        <w:br w:type="page"/>
      </w:r>
    </w:p>
    <w:p w:rsidR="0039305D" w:rsidRPr="00DC0F5B" w:rsidRDefault="0039305D" w:rsidP="00C40206">
      <w:pPr>
        <w:spacing w:after="0"/>
        <w:jc w:val="right"/>
        <w:rPr>
          <w:rFonts w:ascii="Arial" w:hAnsi="Arial" w:cs="Arial"/>
        </w:rPr>
        <w:sectPr w:rsidR="0039305D" w:rsidRPr="00DC0F5B" w:rsidSect="00262101">
          <w:footerReference w:type="default" r:id="rId13"/>
          <w:pgSz w:w="11907" w:h="16839" w:code="9"/>
          <w:pgMar w:top="1620" w:right="740" w:bottom="274" w:left="1530" w:header="720" w:footer="461" w:gutter="0"/>
          <w:cols w:space="720"/>
          <w:docGrid w:linePitch="299"/>
        </w:sectPr>
      </w:pPr>
    </w:p>
    <w:p w:rsidR="00C40206" w:rsidRPr="00DC0F5B" w:rsidRDefault="004B76E4" w:rsidP="00775E61">
      <w:pPr>
        <w:spacing w:before="37" w:after="0" w:line="240" w:lineRule="auto"/>
        <w:ind w:left="103" w:right="207"/>
        <w:rPr>
          <w:rFonts w:ascii="Arial" w:eastAsia="Arial" w:hAnsi="Arial" w:cs="Arial"/>
          <w:sz w:val="56"/>
          <w:szCs w:val="56"/>
        </w:rPr>
      </w:pPr>
      <w:r>
        <w:rPr>
          <w:rFonts w:ascii="Arial" w:eastAsia="Arial" w:hAnsi="Arial" w:cs="Arial"/>
          <w:noProof/>
          <w:color w:val="231F20"/>
          <w:sz w:val="56"/>
          <w:szCs w:val="56"/>
        </w:rPr>
        <w:lastRenderedPageBreak/>
        <w:pict>
          <v:group id="_x0000_s1683" style="position:absolute;left:0;text-align:left;margin-left:-12.9pt;margin-top:-4.7pt;width:484.75pt;height:676.5pt;z-index:-251539968" coordorigin="662,846" coordsize="9695,13530">
            <v:group id="_x0000_s1684" style="position:absolute;left:662;top:846;width:9695;height:13530" coordorigin="662,876" coordsize="9695,13530">
              <v:group id="_x0000_s1685" style="position:absolute;left:663;top:876;width:9694;height:1485" coordorigin="663,876" coordsize="9694,1485">
                <v:shape id="_x0000_s1686" style="position:absolute;left:663;top:876;width:9694;height:1485" coordorigin="663,876" coordsize="9694,1485" path="m663,2361r9694,l10357,876r-9694,l663,2361e" fillcolor="#a7a9ac" stroked="f">
                  <v:path arrowok="t"/>
                </v:shape>
              </v:group>
              <v:group id="_x0000_s1687" style="position:absolute;left:670;top:876;width:2;height:13501" coordorigin="670,876" coordsize="2,13501">
                <v:shape id="_x0000_s1688" style="position:absolute;left:670;top:876;width:2;height:13501" coordorigin="670,876" coordsize="0,13501" path="m670,876r,13501e" filled="f" strokecolor="#231f20">
                  <v:path arrowok="t"/>
                </v:shape>
              </v:group>
              <v:group id="_x0000_s1689" style="position:absolute;left:10350;top:876;width:2;height:13530" coordorigin="10350,876" coordsize="2,13530">
                <v:shape id="_x0000_s1690" style="position:absolute;left:10350;top:876;width:2;height:13530" coordorigin="10350,876" coordsize="0,13530" path="m10350,876r,13529e" filled="f" strokecolor="#231f20">
                  <v:path arrowok="t"/>
                </v:shape>
              </v:group>
              <v:group id="_x0000_s1691" style="position:absolute;left:663;top:883;width:9694;height:2" coordorigin="663,883" coordsize="9694,2">
                <v:shape id="_x0000_s1692" style="position:absolute;left:663;top:883;width:9694;height:2" coordorigin="663,883" coordsize="9694,0" path="m663,883r9694,e" filled="f" strokecolor="#231f20">
                  <v:path arrowok="t"/>
                </v:shape>
              </v:group>
              <v:group id="_x0000_s1693" style="position:absolute;left:662;top:2361;width:9694;height:2" coordorigin="662,2361" coordsize="9694,2">
                <v:shape id="_x0000_s1694" style="position:absolute;left:662;top:2361;width:9694;height:2" coordorigin="662,2361" coordsize="9694,0" path="m662,2361r9694,e" filled="f" strokecolor="#231f20">
                  <v:path arrowok="t"/>
                </v:shape>
              </v:group>
            </v:group>
            <v:group id="_x0000_s1695" style="position:absolute;left:662;top:14357;width:9694;height:2" coordorigin="662,2361" coordsize="9694,2">
              <v:shape id="_x0000_s1696" style="position:absolute;left:662;top:2361;width:9694;height:2" coordorigin="662,2361" coordsize="9694,0" path="m662,2361r9694,e" filled="f" strokecolor="#231f20">
                <v:path arrowok="t"/>
              </v:shape>
            </v:group>
          </v:group>
        </w:pict>
      </w:r>
      <w:r w:rsidR="00C40206" w:rsidRPr="00DC0F5B">
        <w:rPr>
          <w:rFonts w:ascii="Arial" w:eastAsia="Arial" w:hAnsi="Arial" w:cs="Arial"/>
          <w:color w:val="231F20"/>
          <w:sz w:val="56"/>
          <w:szCs w:val="56"/>
        </w:rPr>
        <w:t xml:space="preserve">The </w:t>
      </w:r>
      <w:r w:rsidR="00C40206" w:rsidRPr="00DC0F5B">
        <w:rPr>
          <w:rFonts w:ascii="Arial" w:eastAsia="Arial" w:hAnsi="Arial" w:cs="Arial"/>
          <w:i/>
          <w:color w:val="231F20"/>
          <w:sz w:val="56"/>
          <w:szCs w:val="56"/>
        </w:rPr>
        <w:t xml:space="preserve">Subcontractor’s </w:t>
      </w:r>
      <w:r w:rsidR="00C40206" w:rsidRPr="00DC0F5B">
        <w:rPr>
          <w:rFonts w:ascii="Arial" w:eastAsia="Arial" w:hAnsi="Arial" w:cs="Arial"/>
          <w:color w:val="231F20"/>
          <w:sz w:val="56"/>
          <w:szCs w:val="56"/>
        </w:rPr>
        <w:t xml:space="preserve">Offer and </w:t>
      </w:r>
      <w:r w:rsidR="00C40206" w:rsidRPr="00DC0F5B">
        <w:rPr>
          <w:rFonts w:ascii="Arial" w:eastAsia="Arial" w:hAnsi="Arial" w:cs="Arial"/>
          <w:i/>
          <w:color w:val="231F20"/>
          <w:sz w:val="56"/>
          <w:szCs w:val="56"/>
        </w:rPr>
        <w:t xml:space="preserve">Contractor’s </w:t>
      </w:r>
      <w:r w:rsidR="00C40206" w:rsidRPr="00DC0F5B">
        <w:rPr>
          <w:rFonts w:ascii="Arial" w:eastAsia="Arial" w:hAnsi="Arial" w:cs="Arial"/>
          <w:color w:val="231F20"/>
          <w:sz w:val="56"/>
          <w:szCs w:val="56"/>
        </w:rPr>
        <w:t>Acceptance</w:t>
      </w:r>
    </w:p>
    <w:p w:rsidR="00C40206" w:rsidRPr="00DC0F5B" w:rsidRDefault="00C40206" w:rsidP="00C40206">
      <w:pPr>
        <w:spacing w:before="3" w:after="0" w:line="170" w:lineRule="exact"/>
        <w:rPr>
          <w:rFonts w:ascii="Arial" w:hAnsi="Arial" w:cs="Arial"/>
          <w:sz w:val="17"/>
          <w:szCs w:val="17"/>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167CBD" w:rsidP="00167CBD">
      <w:pPr>
        <w:widowControl/>
        <w:autoSpaceDE w:val="0"/>
        <w:autoSpaceDN w:val="0"/>
        <w:adjustRightInd w:val="0"/>
        <w:spacing w:after="0" w:line="240" w:lineRule="auto"/>
        <w:rPr>
          <w:rFonts w:ascii="Arial" w:hAnsi="Arial" w:cs="Arial"/>
          <w:sz w:val="20"/>
          <w:szCs w:val="20"/>
        </w:rPr>
      </w:pPr>
      <w:r w:rsidRPr="00DC0F5B">
        <w:rPr>
          <w:rFonts w:ascii="Arial" w:hAnsi="Arial" w:cs="Arial"/>
          <w:sz w:val="18"/>
          <w:szCs w:val="18"/>
        </w:rPr>
        <w:t xml:space="preserve">The </w:t>
      </w:r>
      <w:r w:rsidRPr="00DC0F5B">
        <w:rPr>
          <w:rFonts w:ascii="Arial" w:hAnsi="Arial" w:cs="Arial"/>
          <w:i/>
          <w:sz w:val="18"/>
          <w:szCs w:val="18"/>
        </w:rPr>
        <w:t>Subcontractor</w:t>
      </w:r>
      <w:r w:rsidRPr="00DC0F5B">
        <w:rPr>
          <w:rFonts w:ascii="Arial" w:hAnsi="Arial" w:cs="Arial"/>
          <w:sz w:val="18"/>
          <w:szCs w:val="18"/>
        </w:rPr>
        <w:t xml:space="preserve"> offers to </w:t>
      </w:r>
      <w:proofErr w:type="gramStart"/>
      <w:r w:rsidRPr="00DC0F5B">
        <w:rPr>
          <w:rFonts w:ascii="Arial" w:hAnsi="Arial" w:cs="Arial"/>
          <w:sz w:val="18"/>
          <w:szCs w:val="18"/>
        </w:rPr>
        <w:t>Provide</w:t>
      </w:r>
      <w:proofErr w:type="gramEnd"/>
      <w:r w:rsidRPr="00DC0F5B">
        <w:rPr>
          <w:rFonts w:ascii="Arial" w:hAnsi="Arial" w:cs="Arial"/>
          <w:sz w:val="18"/>
          <w:szCs w:val="18"/>
        </w:rPr>
        <w:t xml:space="preserve"> the Works in accordance with these </w:t>
      </w:r>
      <w:r w:rsidRPr="00DC0F5B">
        <w:rPr>
          <w:rFonts w:ascii="Arial" w:hAnsi="Arial" w:cs="Arial"/>
          <w:i/>
          <w:sz w:val="18"/>
          <w:szCs w:val="18"/>
        </w:rPr>
        <w:t>conditions of subcontract</w:t>
      </w:r>
      <w:r w:rsidRPr="00DC0F5B">
        <w:rPr>
          <w:rFonts w:ascii="Arial" w:hAnsi="Arial" w:cs="Arial"/>
          <w:sz w:val="18"/>
          <w:szCs w:val="18"/>
        </w:rPr>
        <w:t xml:space="preserve"> for an amount to be determined in accordance with these </w:t>
      </w:r>
      <w:r w:rsidRPr="00DC0F5B">
        <w:rPr>
          <w:rFonts w:ascii="Arial" w:hAnsi="Arial" w:cs="Arial"/>
          <w:i/>
          <w:sz w:val="18"/>
          <w:szCs w:val="18"/>
        </w:rPr>
        <w:t>conditions of subcontract.</w:t>
      </w:r>
    </w:p>
    <w:p w:rsidR="00C40206" w:rsidRPr="00DC0F5B" w:rsidRDefault="00C40206" w:rsidP="00C40206">
      <w:pPr>
        <w:tabs>
          <w:tab w:val="left" w:pos="9000"/>
        </w:tabs>
        <w:spacing w:before="37" w:after="0" w:line="255" w:lineRule="auto"/>
        <w:ind w:left="223" w:right="285"/>
        <w:rPr>
          <w:rFonts w:ascii="Arial" w:eastAsia="Arial" w:hAnsi="Arial" w:cs="Arial"/>
          <w:sz w:val="18"/>
          <w:szCs w:val="18"/>
        </w:rPr>
      </w:pPr>
    </w:p>
    <w:p w:rsidR="00C40206" w:rsidRPr="00DC0F5B" w:rsidRDefault="00C40206" w:rsidP="00C40206">
      <w:pPr>
        <w:spacing w:before="1" w:after="0" w:line="130" w:lineRule="exact"/>
        <w:rPr>
          <w:rFonts w:ascii="Arial" w:hAnsi="Arial" w:cs="Arial"/>
          <w:sz w:val="13"/>
          <w:szCs w:val="13"/>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rPr>
          <w:rFonts w:ascii="Arial" w:hAnsi="Arial" w:cs="Arial"/>
        </w:rPr>
        <w:sectPr w:rsidR="00C40206" w:rsidRPr="00DC0F5B" w:rsidSect="00262101">
          <w:pgSz w:w="11907" w:h="16839" w:code="9"/>
          <w:pgMar w:top="1530" w:right="2250" w:bottom="274" w:left="1260" w:header="720" w:footer="461" w:gutter="0"/>
          <w:cols w:space="720"/>
          <w:docGrid w:linePitch="299"/>
        </w:sectPr>
      </w:pPr>
    </w:p>
    <w:tbl>
      <w:tblPr>
        <w:tblStyle w:val="TableGrid"/>
        <w:tblW w:w="873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5130"/>
        <w:gridCol w:w="3600"/>
      </w:tblGrid>
      <w:tr w:rsidR="00C40206" w:rsidRPr="00DC0F5B" w:rsidTr="00167CBD">
        <w:trPr>
          <w:trHeight w:val="312"/>
        </w:trPr>
        <w:tc>
          <w:tcPr>
            <w:tcW w:w="5130" w:type="dxa"/>
            <w:tcBorders>
              <w:right w:val="single" w:sz="4" w:space="0" w:color="A6A6A6" w:themeColor="background1" w:themeShade="A6"/>
            </w:tcBorders>
          </w:tcPr>
          <w:p w:rsidR="00C40206" w:rsidRPr="00DC0F5B" w:rsidRDefault="00C40206" w:rsidP="00C40206">
            <w:pPr>
              <w:spacing w:before="36" w:line="203" w:lineRule="exact"/>
              <w:ind w:left="2495" w:right="-205" w:hanging="2610"/>
              <w:rPr>
                <w:rFonts w:ascii="Arial" w:eastAsia="Arial" w:hAnsi="Arial" w:cs="Arial"/>
                <w:color w:val="231F20"/>
                <w:sz w:val="18"/>
                <w:szCs w:val="18"/>
              </w:rPr>
            </w:pPr>
            <w:r w:rsidRPr="00DC0F5B">
              <w:rPr>
                <w:rFonts w:ascii="Arial" w:eastAsia="Arial" w:hAnsi="Arial" w:cs="Arial"/>
                <w:color w:val="231F20"/>
                <w:sz w:val="18"/>
                <w:szCs w:val="18"/>
              </w:rPr>
              <w:lastRenderedPageBreak/>
              <w:t>The offered total of the Prices is</w:t>
            </w:r>
          </w:p>
        </w:tc>
        <w:tc>
          <w:tcPr>
            <w:tcW w:w="360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2101171053"/>
              <w:placeholder>
                <w:docPart w:val="097949F1CEF3484CB9D7435831631187"/>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before="36" w:after="0" w:line="240" w:lineRule="auto"/>
        <w:ind w:left="223" w:right="-67"/>
        <w:rPr>
          <w:rFonts w:ascii="Arial" w:eastAsia="Arial" w:hAnsi="Arial" w:cs="Arial"/>
          <w:color w:val="231F20"/>
          <w:sz w:val="18"/>
          <w:szCs w:val="18"/>
        </w:rPr>
      </w:pPr>
    </w:p>
    <w:tbl>
      <w:tblPr>
        <w:tblStyle w:val="TableGrid"/>
        <w:tblW w:w="6210" w:type="dxa"/>
        <w:tblInd w:w="2905" w:type="dxa"/>
        <w:tblBorders>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6210"/>
      </w:tblGrid>
      <w:tr w:rsidR="00C40206" w:rsidRPr="00DC0F5B" w:rsidTr="00167CBD">
        <w:trPr>
          <w:trHeight w:val="275"/>
        </w:trPr>
        <w:tc>
          <w:tcPr>
            <w:tcW w:w="621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vAlign w:val="center"/>
          </w:tcPr>
          <w:p w:rsidR="00C40206" w:rsidRPr="00DC0F5B" w:rsidRDefault="00C40206" w:rsidP="00C40206">
            <w:pPr>
              <w:spacing w:before="36" w:line="203" w:lineRule="exact"/>
              <w:ind w:right="-20"/>
              <w:rPr>
                <w:rFonts w:ascii="Arial" w:hAnsi="Arial" w:cs="Arial"/>
                <w:sz w:val="18"/>
                <w:szCs w:val="18"/>
              </w:rPr>
            </w:pPr>
            <w:r w:rsidRPr="00DC0F5B">
              <w:rPr>
                <w:rFonts w:ascii="Arial" w:eastAsia="Arial" w:hAnsi="Arial" w:cs="Arial"/>
                <w:b/>
                <w:bCs/>
                <w:color w:val="231F20"/>
                <w:sz w:val="18"/>
                <w:szCs w:val="18"/>
              </w:rPr>
              <w:t>Enter the total of the Prices from the Price List.</w:t>
            </w:r>
          </w:p>
        </w:tc>
      </w:tr>
    </w:tbl>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3" w:lineRule="exact"/>
        <w:ind w:right="-20"/>
        <w:rPr>
          <w:rFonts w:ascii="Arial" w:eastAsia="Arial" w:hAnsi="Arial" w:cs="Arial"/>
          <w:sz w:val="18"/>
          <w:szCs w:val="18"/>
        </w:rPr>
      </w:pPr>
    </w:p>
    <w:p w:rsidR="00C40206" w:rsidRPr="00DC0F5B" w:rsidRDefault="00C40206" w:rsidP="00C40206">
      <w:pPr>
        <w:spacing w:after="0"/>
        <w:rPr>
          <w:rFonts w:ascii="Arial" w:hAnsi="Arial" w:cs="Arial"/>
        </w:rPr>
        <w:sectPr w:rsidR="00C40206" w:rsidRPr="00DC0F5B" w:rsidSect="00262101">
          <w:type w:val="continuous"/>
          <w:pgSz w:w="11907" w:h="16839" w:code="9"/>
          <w:pgMar w:top="1380" w:right="740" w:bottom="274" w:left="920" w:header="720" w:footer="720" w:gutter="0"/>
          <w:cols w:space="217"/>
          <w:docGrid w:linePitch="299"/>
        </w:sectPr>
      </w:pPr>
    </w:p>
    <w:p w:rsidR="00C40206" w:rsidRPr="00DC0F5B" w:rsidRDefault="00C40206" w:rsidP="00C40206">
      <w:pPr>
        <w:spacing w:before="2" w:after="0" w:line="170" w:lineRule="exact"/>
        <w:ind w:right="1580"/>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widowControl/>
        <w:autoSpaceDE w:val="0"/>
        <w:autoSpaceDN w:val="0"/>
        <w:adjustRightInd w:val="0"/>
        <w:spacing w:after="0" w:line="240" w:lineRule="auto"/>
        <w:ind w:firstLine="270"/>
        <w:rPr>
          <w:rFonts w:ascii="Arial" w:hAnsi="Arial" w:cs="Arial"/>
          <w:sz w:val="20"/>
          <w:szCs w:val="20"/>
        </w:rPr>
      </w:pPr>
      <w:r w:rsidRPr="00DC0F5B">
        <w:rPr>
          <w:rFonts w:ascii="Arial" w:hAnsi="Arial" w:cs="Arial"/>
          <w:sz w:val="18"/>
          <w:szCs w:val="18"/>
        </w:rPr>
        <w:t xml:space="preserve">Signed on behalf of the </w:t>
      </w:r>
      <w:r w:rsidRPr="00DC0F5B">
        <w:rPr>
          <w:rFonts w:ascii="Arial" w:hAnsi="Arial" w:cs="Arial"/>
          <w:i/>
          <w:iCs/>
          <w:sz w:val="18"/>
          <w:szCs w:val="18"/>
        </w:rPr>
        <w:t>Subcontractor</w:t>
      </w:r>
    </w:p>
    <w:p w:rsidR="00C40206" w:rsidRPr="00DC0F5B" w:rsidRDefault="00C40206" w:rsidP="00C40206">
      <w:pPr>
        <w:spacing w:before="3" w:after="0" w:line="180" w:lineRule="exact"/>
        <w:rPr>
          <w:rFonts w:ascii="Arial" w:hAnsi="Arial" w:cs="Arial"/>
          <w:sz w:val="18"/>
          <w:szCs w:val="18"/>
        </w:rPr>
      </w:pPr>
    </w:p>
    <w:tbl>
      <w:tblPr>
        <w:tblStyle w:val="TableGrid"/>
        <w:tblW w:w="873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210"/>
      </w:tblGrid>
      <w:tr w:rsidR="00C40206" w:rsidRPr="00DC0F5B" w:rsidTr="00167CBD">
        <w:trPr>
          <w:trHeight w:val="267"/>
        </w:trPr>
        <w:tc>
          <w:tcPr>
            <w:tcW w:w="2520" w:type="dxa"/>
            <w:tcBorders>
              <w:right w:val="single" w:sz="4" w:space="0" w:color="A6A6A6" w:themeColor="background1" w:themeShade="A6"/>
            </w:tcBorders>
          </w:tcPr>
          <w:p w:rsidR="00C40206" w:rsidRPr="00DC0F5B" w:rsidRDefault="00C40206" w:rsidP="00C40206">
            <w:pPr>
              <w:spacing w:before="36" w:line="203" w:lineRule="exact"/>
              <w:ind w:right="-20" w:firstLine="450"/>
              <w:jc w:val="right"/>
              <w:rPr>
                <w:rFonts w:ascii="Arial" w:hAnsi="Arial" w:cs="Arial"/>
                <w:sz w:val="18"/>
                <w:szCs w:val="18"/>
              </w:rPr>
            </w:pPr>
            <w:r w:rsidRPr="00DC0F5B">
              <w:rPr>
                <w:rFonts w:ascii="Arial" w:hAnsi="Arial" w:cs="Arial"/>
                <w:sz w:val="18"/>
                <w:szCs w:val="18"/>
              </w:rPr>
              <w:t>Name</w:t>
            </w:r>
          </w:p>
        </w:tc>
        <w:tc>
          <w:tcPr>
            <w:tcW w:w="621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895725783"/>
              <w:placeholder>
                <w:docPart w:val="1CB2454771504784A2B2567DA302E5F8"/>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140" w:lineRule="exact"/>
        <w:ind w:firstLine="450"/>
        <w:jc w:val="right"/>
        <w:rPr>
          <w:rFonts w:ascii="Arial" w:hAnsi="Arial" w:cs="Arial"/>
          <w:sz w:val="14"/>
          <w:szCs w:val="14"/>
        </w:rPr>
      </w:pPr>
    </w:p>
    <w:tbl>
      <w:tblPr>
        <w:tblStyle w:val="TableGrid"/>
        <w:tblW w:w="873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210"/>
      </w:tblGrid>
      <w:tr w:rsidR="00C40206" w:rsidRPr="00DC0F5B" w:rsidTr="00167CBD">
        <w:trPr>
          <w:trHeight w:val="267"/>
        </w:trPr>
        <w:tc>
          <w:tcPr>
            <w:tcW w:w="2520" w:type="dxa"/>
            <w:tcBorders>
              <w:right w:val="single" w:sz="4" w:space="0" w:color="A6A6A6" w:themeColor="background1" w:themeShade="A6"/>
            </w:tcBorders>
          </w:tcPr>
          <w:p w:rsidR="00C40206" w:rsidRPr="00DC0F5B" w:rsidRDefault="00C40206" w:rsidP="00C40206">
            <w:pPr>
              <w:spacing w:before="36" w:line="203" w:lineRule="exact"/>
              <w:ind w:right="-20" w:firstLine="450"/>
              <w:jc w:val="right"/>
              <w:rPr>
                <w:rFonts w:ascii="Arial" w:hAnsi="Arial" w:cs="Arial"/>
                <w:sz w:val="18"/>
                <w:szCs w:val="18"/>
              </w:rPr>
            </w:pPr>
            <w:r w:rsidRPr="00DC0F5B">
              <w:rPr>
                <w:rFonts w:ascii="Arial" w:eastAsia="Arial" w:hAnsi="Arial" w:cs="Arial"/>
                <w:color w:val="231F20"/>
                <w:sz w:val="18"/>
                <w:szCs w:val="18"/>
              </w:rPr>
              <w:t>Position</w:t>
            </w:r>
          </w:p>
        </w:tc>
        <w:tc>
          <w:tcPr>
            <w:tcW w:w="621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594825734"/>
              <w:placeholder>
                <w:docPart w:val="94F04D3455EA41D9BF192543B2C1F94F"/>
              </w:placeholder>
            </w:sdtPr>
            <w:sdtEndPr/>
            <w:sdtContent>
              <w:sdt>
                <w:sdtPr>
                  <w:rPr>
                    <w:rFonts w:ascii="Arial" w:hAnsi="Arial" w:cs="Arial"/>
                    <w:sz w:val="18"/>
                    <w:szCs w:val="18"/>
                  </w:rPr>
                  <w:id w:val="-1108431114"/>
                  <w:placeholder>
                    <w:docPart w:val="1F57A8FD6AE44B07977DF9B1B6B15D82"/>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sdtContent>
          </w:sdt>
        </w:tc>
      </w:tr>
    </w:tbl>
    <w:p w:rsidR="00C40206" w:rsidRPr="00DC0F5B" w:rsidRDefault="00C40206" w:rsidP="00C40206">
      <w:pPr>
        <w:spacing w:after="0" w:line="140" w:lineRule="exact"/>
        <w:ind w:firstLine="450"/>
        <w:jc w:val="right"/>
        <w:rPr>
          <w:rFonts w:ascii="Arial" w:hAnsi="Arial" w:cs="Arial"/>
          <w:sz w:val="14"/>
          <w:szCs w:val="14"/>
        </w:rPr>
      </w:pPr>
    </w:p>
    <w:tbl>
      <w:tblPr>
        <w:tblStyle w:val="TableGrid"/>
        <w:tblW w:w="873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210"/>
      </w:tblGrid>
      <w:tr w:rsidR="00C40206" w:rsidRPr="00DC0F5B" w:rsidTr="00167CBD">
        <w:trPr>
          <w:trHeight w:val="744"/>
        </w:trPr>
        <w:tc>
          <w:tcPr>
            <w:tcW w:w="2520" w:type="dxa"/>
            <w:tcBorders>
              <w:right w:val="single" w:sz="4" w:space="0" w:color="A6A6A6" w:themeColor="background1" w:themeShade="A6"/>
            </w:tcBorders>
          </w:tcPr>
          <w:p w:rsidR="00C40206" w:rsidRPr="00DC0F5B" w:rsidRDefault="00C40206" w:rsidP="00C40206">
            <w:pPr>
              <w:spacing w:before="36" w:line="203" w:lineRule="exact"/>
              <w:ind w:right="-20" w:firstLine="450"/>
              <w:jc w:val="right"/>
              <w:rPr>
                <w:rFonts w:ascii="Arial" w:hAnsi="Arial" w:cs="Arial"/>
                <w:sz w:val="18"/>
                <w:szCs w:val="18"/>
              </w:rPr>
            </w:pPr>
            <w:r w:rsidRPr="00DC0F5B">
              <w:rPr>
                <w:rFonts w:ascii="Arial" w:eastAsia="Arial" w:hAnsi="Arial" w:cs="Arial"/>
                <w:color w:val="231F20"/>
                <w:sz w:val="18"/>
                <w:szCs w:val="18"/>
              </w:rPr>
              <w:t>Signature</w:t>
            </w:r>
          </w:p>
        </w:tc>
        <w:tc>
          <w:tcPr>
            <w:tcW w:w="621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903019362"/>
              <w:placeholder>
                <w:docPart w:val="9BD73F21CEC0462D96787DC312445A05"/>
              </w:placeholder>
            </w:sdtPr>
            <w:sdtEndPr/>
            <w:sdtContent>
              <w:sdt>
                <w:sdtPr>
                  <w:rPr>
                    <w:rFonts w:ascii="Arial" w:hAnsi="Arial" w:cs="Arial"/>
                    <w:sz w:val="18"/>
                    <w:szCs w:val="18"/>
                  </w:rPr>
                  <w:id w:val="327571269"/>
                  <w:placeholder>
                    <w:docPart w:val="856D50AC61E04B4A8AA212E4A313D4F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sdtContent>
          </w:sdt>
        </w:tc>
      </w:tr>
    </w:tbl>
    <w:p w:rsidR="00C40206" w:rsidRPr="00DC0F5B" w:rsidRDefault="00C40206" w:rsidP="00C40206">
      <w:pPr>
        <w:spacing w:after="0" w:line="140" w:lineRule="exact"/>
        <w:ind w:firstLine="450"/>
        <w:jc w:val="right"/>
        <w:rPr>
          <w:rFonts w:ascii="Arial" w:hAnsi="Arial" w:cs="Arial"/>
          <w:sz w:val="14"/>
          <w:szCs w:val="14"/>
        </w:rPr>
      </w:pPr>
    </w:p>
    <w:tbl>
      <w:tblPr>
        <w:tblStyle w:val="TableGrid"/>
        <w:tblW w:w="873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210"/>
      </w:tblGrid>
      <w:tr w:rsidR="00C40206" w:rsidRPr="00DC0F5B" w:rsidTr="00167CBD">
        <w:trPr>
          <w:trHeight w:val="267"/>
        </w:trPr>
        <w:tc>
          <w:tcPr>
            <w:tcW w:w="2520" w:type="dxa"/>
            <w:tcBorders>
              <w:right w:val="single" w:sz="4" w:space="0" w:color="A6A6A6" w:themeColor="background1" w:themeShade="A6"/>
            </w:tcBorders>
          </w:tcPr>
          <w:p w:rsidR="00C40206" w:rsidRPr="00DC0F5B" w:rsidRDefault="00C40206" w:rsidP="00C40206">
            <w:pPr>
              <w:spacing w:before="36" w:line="203" w:lineRule="exact"/>
              <w:ind w:right="-20" w:firstLine="450"/>
              <w:jc w:val="right"/>
              <w:rPr>
                <w:rFonts w:ascii="Arial" w:hAnsi="Arial" w:cs="Arial"/>
                <w:sz w:val="18"/>
                <w:szCs w:val="18"/>
              </w:rPr>
            </w:pPr>
            <w:r w:rsidRPr="00DC0F5B">
              <w:rPr>
                <w:rFonts w:ascii="Arial" w:eastAsia="Arial" w:hAnsi="Arial" w:cs="Arial"/>
                <w:color w:val="231F20"/>
                <w:sz w:val="18"/>
                <w:szCs w:val="18"/>
              </w:rPr>
              <w:t>Date</w:t>
            </w:r>
          </w:p>
        </w:tc>
        <w:tc>
          <w:tcPr>
            <w:tcW w:w="621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299072057"/>
              <w:placeholder>
                <w:docPart w:val="24538E2850B546D697307B38ECC53E5B"/>
              </w:placeholder>
            </w:sdtPr>
            <w:sdtEndPr/>
            <w:sdtContent>
              <w:sdt>
                <w:sdtPr>
                  <w:rPr>
                    <w:rFonts w:ascii="Arial" w:hAnsi="Arial" w:cs="Arial"/>
                    <w:sz w:val="18"/>
                    <w:szCs w:val="18"/>
                  </w:rPr>
                  <w:id w:val="946730300"/>
                  <w:placeholder>
                    <w:docPart w:val="F0E138FA72F24AF8A870CE69DAAFAB1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sdtContent>
          </w:sdt>
        </w:tc>
      </w:tr>
    </w:tbl>
    <w:p w:rsidR="00C40206" w:rsidRPr="00DC0F5B" w:rsidRDefault="00C40206" w:rsidP="00C40206">
      <w:pPr>
        <w:spacing w:after="0" w:line="203" w:lineRule="exact"/>
        <w:ind w:right="-20" w:firstLine="450"/>
        <w:jc w:val="right"/>
        <w:rPr>
          <w:rFonts w:ascii="Arial" w:eastAsia="Arial" w:hAnsi="Arial" w:cs="Arial"/>
          <w:color w:val="231F20"/>
          <w:sz w:val="18"/>
          <w:szCs w:val="18"/>
        </w:rPr>
      </w:pPr>
    </w:p>
    <w:p w:rsidR="00C40206" w:rsidRPr="00DC0F5B" w:rsidRDefault="00C40206" w:rsidP="00C40206">
      <w:pPr>
        <w:spacing w:after="0" w:line="203" w:lineRule="exact"/>
        <w:ind w:right="-20"/>
        <w:rPr>
          <w:rFonts w:ascii="Arial" w:eastAsia="Arial" w:hAnsi="Arial" w:cs="Arial"/>
          <w:color w:val="231F20"/>
          <w:sz w:val="18"/>
          <w:szCs w:val="18"/>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widowControl/>
        <w:autoSpaceDE w:val="0"/>
        <w:autoSpaceDN w:val="0"/>
        <w:adjustRightInd w:val="0"/>
        <w:spacing w:after="0" w:line="240" w:lineRule="auto"/>
        <w:ind w:firstLine="270"/>
        <w:rPr>
          <w:rFonts w:ascii="Arial" w:hAnsi="Arial" w:cs="Arial"/>
          <w:sz w:val="20"/>
          <w:szCs w:val="20"/>
        </w:rPr>
      </w:pPr>
      <w:r w:rsidRPr="00DC0F5B">
        <w:rPr>
          <w:rFonts w:ascii="Arial" w:hAnsi="Arial" w:cs="Arial"/>
          <w:sz w:val="18"/>
          <w:szCs w:val="18"/>
        </w:rPr>
        <w:t xml:space="preserve">The </w:t>
      </w:r>
      <w:r w:rsidRPr="00DC0F5B">
        <w:rPr>
          <w:rFonts w:ascii="Arial" w:hAnsi="Arial" w:cs="Arial"/>
          <w:i/>
          <w:iCs/>
          <w:sz w:val="18"/>
          <w:szCs w:val="18"/>
        </w:rPr>
        <w:t xml:space="preserve">Contractor </w:t>
      </w:r>
      <w:r w:rsidRPr="00DC0F5B">
        <w:rPr>
          <w:rFonts w:ascii="Arial" w:hAnsi="Arial" w:cs="Arial"/>
          <w:sz w:val="18"/>
          <w:szCs w:val="18"/>
        </w:rPr>
        <w:t xml:space="preserve">accepts the </w:t>
      </w:r>
      <w:r w:rsidRPr="00DC0F5B">
        <w:rPr>
          <w:rFonts w:ascii="Arial" w:hAnsi="Arial" w:cs="Arial"/>
          <w:i/>
          <w:iCs/>
          <w:sz w:val="18"/>
          <w:szCs w:val="18"/>
        </w:rPr>
        <w:t xml:space="preserve">Subcontractor’s </w:t>
      </w:r>
      <w:r w:rsidRPr="00DC0F5B">
        <w:rPr>
          <w:rFonts w:ascii="Arial" w:hAnsi="Arial" w:cs="Arial"/>
          <w:sz w:val="18"/>
          <w:szCs w:val="18"/>
        </w:rPr>
        <w:t>Offer to Provide the Works</w:t>
      </w:r>
    </w:p>
    <w:p w:rsidR="00C40206" w:rsidRPr="00DC0F5B" w:rsidRDefault="00C40206" w:rsidP="00C40206">
      <w:pPr>
        <w:spacing w:before="3" w:after="0" w:line="180" w:lineRule="exact"/>
        <w:rPr>
          <w:rFonts w:ascii="Arial" w:hAnsi="Arial" w:cs="Arial"/>
          <w:sz w:val="18"/>
          <w:szCs w:val="18"/>
        </w:rPr>
      </w:pPr>
    </w:p>
    <w:p w:rsidR="00C40206" w:rsidRPr="00DC0F5B" w:rsidRDefault="00C40206" w:rsidP="00C40206">
      <w:pPr>
        <w:widowControl/>
        <w:autoSpaceDE w:val="0"/>
        <w:autoSpaceDN w:val="0"/>
        <w:adjustRightInd w:val="0"/>
        <w:spacing w:after="0" w:line="240" w:lineRule="auto"/>
        <w:ind w:firstLine="270"/>
        <w:rPr>
          <w:rFonts w:ascii="Arial" w:hAnsi="Arial" w:cs="Arial"/>
          <w:sz w:val="20"/>
          <w:szCs w:val="20"/>
        </w:rPr>
      </w:pPr>
      <w:r w:rsidRPr="00DC0F5B">
        <w:rPr>
          <w:rFonts w:ascii="Arial" w:hAnsi="Arial" w:cs="Arial"/>
          <w:sz w:val="18"/>
          <w:szCs w:val="18"/>
        </w:rPr>
        <w:t xml:space="preserve">Signed on behalf of the </w:t>
      </w:r>
      <w:r w:rsidRPr="00DC0F5B">
        <w:rPr>
          <w:rFonts w:ascii="Arial" w:hAnsi="Arial" w:cs="Arial"/>
          <w:i/>
          <w:iCs/>
          <w:sz w:val="18"/>
          <w:szCs w:val="18"/>
        </w:rPr>
        <w:t>Contractor</w:t>
      </w:r>
    </w:p>
    <w:p w:rsidR="00C40206" w:rsidRPr="00DC0F5B" w:rsidRDefault="00C40206" w:rsidP="00C40206">
      <w:pPr>
        <w:spacing w:before="3" w:after="0" w:line="180" w:lineRule="exact"/>
        <w:rPr>
          <w:rFonts w:ascii="Arial" w:hAnsi="Arial" w:cs="Arial"/>
          <w:sz w:val="18"/>
          <w:szCs w:val="18"/>
        </w:rPr>
      </w:pPr>
    </w:p>
    <w:tbl>
      <w:tblPr>
        <w:tblStyle w:val="TableGrid"/>
        <w:tblW w:w="873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210"/>
      </w:tblGrid>
      <w:tr w:rsidR="00C40206" w:rsidRPr="00DC0F5B" w:rsidTr="00167CBD">
        <w:trPr>
          <w:trHeight w:val="267"/>
        </w:trPr>
        <w:tc>
          <w:tcPr>
            <w:tcW w:w="2520" w:type="dxa"/>
            <w:tcBorders>
              <w:right w:val="single" w:sz="4" w:space="0" w:color="A6A6A6" w:themeColor="background1" w:themeShade="A6"/>
            </w:tcBorders>
          </w:tcPr>
          <w:p w:rsidR="00C40206" w:rsidRPr="00DC0F5B" w:rsidRDefault="00C40206" w:rsidP="00C40206">
            <w:pPr>
              <w:spacing w:before="36" w:line="203" w:lineRule="exact"/>
              <w:ind w:right="-20" w:firstLine="450"/>
              <w:jc w:val="right"/>
              <w:rPr>
                <w:rFonts w:ascii="Arial" w:hAnsi="Arial" w:cs="Arial"/>
                <w:sz w:val="18"/>
                <w:szCs w:val="18"/>
              </w:rPr>
            </w:pPr>
            <w:r w:rsidRPr="00DC0F5B">
              <w:rPr>
                <w:rFonts w:ascii="Arial" w:hAnsi="Arial" w:cs="Arial"/>
                <w:sz w:val="18"/>
                <w:szCs w:val="18"/>
              </w:rPr>
              <w:t>Name</w:t>
            </w:r>
          </w:p>
        </w:tc>
        <w:tc>
          <w:tcPr>
            <w:tcW w:w="621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768309331"/>
              <w:placeholder>
                <w:docPart w:val="67DB594E413140719545D9F06EF5C385"/>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140" w:lineRule="exact"/>
        <w:ind w:firstLine="450"/>
        <w:jc w:val="right"/>
        <w:rPr>
          <w:rFonts w:ascii="Arial" w:hAnsi="Arial" w:cs="Arial"/>
          <w:sz w:val="14"/>
          <w:szCs w:val="14"/>
        </w:rPr>
      </w:pPr>
    </w:p>
    <w:tbl>
      <w:tblPr>
        <w:tblStyle w:val="TableGrid"/>
        <w:tblW w:w="873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210"/>
      </w:tblGrid>
      <w:tr w:rsidR="00C40206" w:rsidRPr="00DC0F5B" w:rsidTr="00167CBD">
        <w:trPr>
          <w:trHeight w:val="267"/>
        </w:trPr>
        <w:tc>
          <w:tcPr>
            <w:tcW w:w="2520" w:type="dxa"/>
            <w:tcBorders>
              <w:right w:val="single" w:sz="4" w:space="0" w:color="A6A6A6" w:themeColor="background1" w:themeShade="A6"/>
            </w:tcBorders>
          </w:tcPr>
          <w:p w:rsidR="00C40206" w:rsidRPr="00DC0F5B" w:rsidRDefault="00C40206" w:rsidP="00C40206">
            <w:pPr>
              <w:spacing w:before="36" w:line="203" w:lineRule="exact"/>
              <w:ind w:right="-20" w:firstLine="450"/>
              <w:jc w:val="right"/>
              <w:rPr>
                <w:rFonts w:ascii="Arial" w:hAnsi="Arial" w:cs="Arial"/>
                <w:sz w:val="18"/>
                <w:szCs w:val="18"/>
              </w:rPr>
            </w:pPr>
            <w:r w:rsidRPr="00DC0F5B">
              <w:rPr>
                <w:rFonts w:ascii="Arial" w:eastAsia="Arial" w:hAnsi="Arial" w:cs="Arial"/>
                <w:color w:val="231F20"/>
                <w:sz w:val="18"/>
                <w:szCs w:val="18"/>
              </w:rPr>
              <w:t>Position</w:t>
            </w:r>
          </w:p>
        </w:tc>
        <w:tc>
          <w:tcPr>
            <w:tcW w:w="621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166285733"/>
              <w:placeholder>
                <w:docPart w:val="49C966095CF94EED80F5A0C9BDB30656"/>
              </w:placeholder>
            </w:sdtPr>
            <w:sdtEndPr/>
            <w:sdtContent>
              <w:sdt>
                <w:sdtPr>
                  <w:rPr>
                    <w:rFonts w:ascii="Arial" w:hAnsi="Arial" w:cs="Arial"/>
                    <w:sz w:val="18"/>
                    <w:szCs w:val="18"/>
                  </w:rPr>
                  <w:id w:val="-781189236"/>
                  <w:placeholder>
                    <w:docPart w:val="636610DBC2C244808673EFB3359E5F9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sdtContent>
          </w:sdt>
        </w:tc>
      </w:tr>
    </w:tbl>
    <w:p w:rsidR="00C40206" w:rsidRPr="00DC0F5B" w:rsidRDefault="00C40206" w:rsidP="00C40206">
      <w:pPr>
        <w:spacing w:after="0" w:line="140" w:lineRule="exact"/>
        <w:ind w:firstLine="450"/>
        <w:jc w:val="right"/>
        <w:rPr>
          <w:rFonts w:ascii="Arial" w:hAnsi="Arial" w:cs="Arial"/>
          <w:sz w:val="14"/>
          <w:szCs w:val="14"/>
        </w:rPr>
      </w:pPr>
    </w:p>
    <w:tbl>
      <w:tblPr>
        <w:tblStyle w:val="TableGrid"/>
        <w:tblW w:w="873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210"/>
      </w:tblGrid>
      <w:tr w:rsidR="00C40206" w:rsidRPr="00DC0F5B" w:rsidTr="00167CBD">
        <w:trPr>
          <w:trHeight w:val="744"/>
        </w:trPr>
        <w:tc>
          <w:tcPr>
            <w:tcW w:w="2520" w:type="dxa"/>
            <w:tcBorders>
              <w:right w:val="single" w:sz="4" w:space="0" w:color="A6A6A6" w:themeColor="background1" w:themeShade="A6"/>
            </w:tcBorders>
          </w:tcPr>
          <w:p w:rsidR="00C40206" w:rsidRPr="00DC0F5B" w:rsidRDefault="00C40206" w:rsidP="00C40206">
            <w:pPr>
              <w:spacing w:before="36" w:line="203" w:lineRule="exact"/>
              <w:ind w:right="-20" w:firstLine="450"/>
              <w:jc w:val="right"/>
              <w:rPr>
                <w:rFonts w:ascii="Arial" w:hAnsi="Arial" w:cs="Arial"/>
                <w:sz w:val="18"/>
                <w:szCs w:val="18"/>
              </w:rPr>
            </w:pPr>
            <w:r w:rsidRPr="00DC0F5B">
              <w:rPr>
                <w:rFonts w:ascii="Arial" w:eastAsia="Arial" w:hAnsi="Arial" w:cs="Arial"/>
                <w:color w:val="231F20"/>
                <w:sz w:val="18"/>
                <w:szCs w:val="18"/>
              </w:rPr>
              <w:t>Signature</w:t>
            </w:r>
          </w:p>
        </w:tc>
        <w:tc>
          <w:tcPr>
            <w:tcW w:w="621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467707404"/>
              <w:placeholder>
                <w:docPart w:val="110263CE5DF34C78B358D03060A70C9D"/>
              </w:placeholder>
            </w:sdtPr>
            <w:sdtEndPr/>
            <w:sdtContent>
              <w:sdt>
                <w:sdtPr>
                  <w:rPr>
                    <w:rFonts w:ascii="Arial" w:hAnsi="Arial" w:cs="Arial"/>
                    <w:sz w:val="18"/>
                    <w:szCs w:val="18"/>
                  </w:rPr>
                  <w:id w:val="1801269975"/>
                  <w:placeholder>
                    <w:docPart w:val="0FB2F2AE4D07474A9372B5A1030CFBD0"/>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bdr w:val="single" w:sz="4" w:space="0" w:color="auto"/>
                      </w:rPr>
                      <w:t xml:space="preserve"> </w:t>
                    </w:r>
                  </w:p>
                </w:sdtContent>
              </w:sdt>
            </w:sdtContent>
          </w:sdt>
        </w:tc>
      </w:tr>
    </w:tbl>
    <w:p w:rsidR="00C40206" w:rsidRPr="00DC0F5B" w:rsidRDefault="00C40206" w:rsidP="00C40206">
      <w:pPr>
        <w:spacing w:after="0" w:line="140" w:lineRule="exact"/>
        <w:ind w:firstLine="450"/>
        <w:jc w:val="right"/>
        <w:rPr>
          <w:rFonts w:ascii="Arial" w:hAnsi="Arial" w:cs="Arial"/>
          <w:sz w:val="14"/>
          <w:szCs w:val="14"/>
        </w:rPr>
      </w:pPr>
    </w:p>
    <w:tbl>
      <w:tblPr>
        <w:tblStyle w:val="TableGrid"/>
        <w:tblW w:w="873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2520"/>
        <w:gridCol w:w="6210"/>
      </w:tblGrid>
      <w:tr w:rsidR="00C40206" w:rsidRPr="00DC0F5B" w:rsidTr="00167CBD">
        <w:trPr>
          <w:trHeight w:val="267"/>
        </w:trPr>
        <w:tc>
          <w:tcPr>
            <w:tcW w:w="2520" w:type="dxa"/>
            <w:tcBorders>
              <w:right w:val="single" w:sz="4" w:space="0" w:color="A6A6A6" w:themeColor="background1" w:themeShade="A6"/>
            </w:tcBorders>
          </w:tcPr>
          <w:p w:rsidR="00C40206" w:rsidRPr="00DC0F5B" w:rsidRDefault="00C40206" w:rsidP="00C40206">
            <w:pPr>
              <w:spacing w:before="36" w:line="203" w:lineRule="exact"/>
              <w:ind w:right="-20" w:firstLine="450"/>
              <w:jc w:val="right"/>
              <w:rPr>
                <w:rFonts w:ascii="Arial" w:hAnsi="Arial" w:cs="Arial"/>
                <w:sz w:val="18"/>
                <w:szCs w:val="18"/>
              </w:rPr>
            </w:pPr>
            <w:r w:rsidRPr="00DC0F5B">
              <w:rPr>
                <w:rFonts w:ascii="Arial" w:eastAsia="Arial" w:hAnsi="Arial" w:cs="Arial"/>
                <w:color w:val="231F20"/>
                <w:sz w:val="18"/>
                <w:szCs w:val="18"/>
              </w:rPr>
              <w:t>Date</w:t>
            </w:r>
          </w:p>
        </w:tc>
        <w:tc>
          <w:tcPr>
            <w:tcW w:w="621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433430125"/>
              <w:placeholder>
                <w:docPart w:val="C1456C8E0A9A4987BE8E909D68E27EB9"/>
              </w:placeholder>
            </w:sdtPr>
            <w:sdtEndPr/>
            <w:sdtContent>
              <w:sdt>
                <w:sdtPr>
                  <w:rPr>
                    <w:rFonts w:ascii="Arial" w:hAnsi="Arial" w:cs="Arial"/>
                    <w:sz w:val="18"/>
                    <w:szCs w:val="18"/>
                  </w:rPr>
                  <w:id w:val="1068608174"/>
                  <w:placeholder>
                    <w:docPart w:val="966086D1C78B4C90A53B1453FE868092"/>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sdtContent>
          </w:sdt>
        </w:tc>
      </w:tr>
    </w:tbl>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rPr>
          <w:rFonts w:ascii="Arial" w:hAnsi="Arial" w:cs="Arial"/>
          <w:sz w:val="20"/>
          <w:szCs w:val="20"/>
        </w:rPr>
      </w:pPr>
      <w:r w:rsidRPr="00DC0F5B">
        <w:rPr>
          <w:rFonts w:ascii="Arial" w:hAnsi="Arial" w:cs="Arial"/>
          <w:sz w:val="20"/>
          <w:szCs w:val="20"/>
        </w:rPr>
        <w:br w:type="page"/>
      </w:r>
    </w:p>
    <w:p w:rsidR="00C40206" w:rsidRPr="00DC0F5B" w:rsidRDefault="00C40206" w:rsidP="00C40206">
      <w:pPr>
        <w:spacing w:after="0"/>
        <w:jc w:val="right"/>
        <w:rPr>
          <w:rFonts w:ascii="Arial" w:hAnsi="Arial" w:cs="Arial"/>
        </w:rPr>
        <w:sectPr w:rsidR="00C40206" w:rsidRPr="00DC0F5B" w:rsidSect="00262101">
          <w:type w:val="continuous"/>
          <w:pgSz w:w="11907" w:h="16839" w:code="9"/>
          <w:pgMar w:top="1380" w:right="2340" w:bottom="274" w:left="920" w:header="720" w:footer="720" w:gutter="0"/>
          <w:cols w:space="720"/>
          <w:docGrid w:linePitch="299"/>
        </w:sectPr>
      </w:pPr>
    </w:p>
    <w:p w:rsidR="00C40206" w:rsidRPr="00DC0F5B" w:rsidRDefault="004B76E4" w:rsidP="00C40206">
      <w:pPr>
        <w:spacing w:before="21" w:after="0" w:line="633" w:lineRule="exact"/>
        <w:ind w:left="112" w:right="-20"/>
        <w:rPr>
          <w:rFonts w:ascii="Arial" w:eastAsia="Arial" w:hAnsi="Arial" w:cs="Arial"/>
          <w:sz w:val="56"/>
          <w:szCs w:val="56"/>
        </w:rPr>
      </w:pPr>
      <w:r>
        <w:rPr>
          <w:rFonts w:ascii="Arial" w:hAnsi="Arial" w:cs="Arial"/>
          <w:noProof/>
        </w:rPr>
        <w:lastRenderedPageBreak/>
        <w:pict>
          <v:group id="_x0000_s1697" style="position:absolute;left:0;text-align:left;margin-left:-11.9pt;margin-top:-3.6pt;width:483.85pt;height:41.65pt;z-index:-251730433" coordorigin="492,876" coordsize="9694,853">
            <v:shape id="_x0000_s1698" style="position:absolute;left:492;top:876;width:9694;height:853" coordorigin="492,876" coordsize="9694,853" path="m492,1728r9695,l10187,876r-9695,l492,1728e" fillcolor="#a7a9ac" stroked="f">
              <v:path arrowok="t"/>
            </v:shape>
          </v:group>
        </w:pict>
      </w:r>
      <w:r>
        <w:rPr>
          <w:rFonts w:ascii="Arial" w:hAnsi="Arial" w:cs="Arial"/>
          <w:noProof/>
        </w:rPr>
        <w:pict>
          <v:group id="_x0000_s1604" style="position:absolute;left:0;text-align:left;margin-left:-12pt;margin-top:-3.6pt;width:484.8pt;height:673.4pt;z-index:-251560448" coordorigin="500,888" coordsize="9696,13468">
            <v:group id="_x0000_s1605" style="position:absolute;left:500;top:888;width:2;height:13459" coordorigin="500,888" coordsize="2,13459">
              <v:shape id="_x0000_s1606" style="position:absolute;left:500;top:888;width:2;height:13459" coordorigin="500,888" coordsize="0,13459" path="m500,888r,13459e" filled="f" strokecolor="#231f20">
                <v:path arrowok="t"/>
              </v:shape>
            </v:group>
            <v:group id="Group 5" o:spid="_x0000_s1607" style="position:absolute;left:502;top:14354;width:9694;height:2" coordorigin="492,881" coordsize="9694,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EfwxYgMAANwHAAAOAAAAZHJzL2Uyb0RvYy54bWykVduO3DYMfS+QfxD0mGLWl/XcjPUGwVwW&#10;BdI2QKYfoJHlC2JLrqQZz6bov5ei7FnvpEGLZIH10CZFHh5S5MO7S9uQs9CmVjKj0V1IiZBc5bUs&#10;M/rHYT9bUWIskzlrlBQZfRaGvnt889ND36UiVpVqcqEJOJEm7buMVtZ2aRAYXomWmTvVCQnKQumW&#10;WXjVZZBr1oP3tgniMFwEvdJ5pxUXxsDXrVfSR/RfFILb34vCCEuajAI2i0+Nz6N7Bo8PLC0166qa&#10;DzDYd6BoWS0h6NXVlllGTrr+ylVbc62MKuwdV22giqLmAnOAbKLwJpsnrU4d5lKmfdldaQJqb3j6&#10;brf8t/NHTeo8o3NKJGuhRBiVzB01fVemYPGku0/dR+3zA/GD4p8NqINbvXsvvTE59r+qHNyxk1VI&#10;zaXQrXMBSZMLVuD5WgFxsYTDx0U0ny/WUCgOuiheDgXiFVTRHUrWMSWgWq0iXzpe7Yaj68U68edi&#10;pwpY6gMiyAGUywj6zLxQaX6Myk8V6wRWyDiiBioXI5V7LYTrXbL0bKLRSKWZ8jjROIgG6P5PBr8i&#10;Y2TxW1SwlJ+MfRIK68DOH4z1/Z+DhNXNhx44QAmKtoGr8POMhAQiuX9PeXk1ikajtwE5hKQnGHhw&#10;OXqCgk08RWG0Wv6br/vRzPmKJ76gkOWIj1UjZH6RA2aQCHPTJsQu65RxjXIAbGN7gQcwcvl9wxZi&#10;39r6M0MIDWPkdoBoSmCAHD0lHbMOmQvhRNJnFKlwH1p1FgeFKnvT9xDkRdvIqRUchws5QeXVcMIF&#10;wPa+BnVYJ3WVal83DVahkQhlHs+RG6OaOndKh8bo8rhpNDkzGI3xfbSP8bKBs1dmMIJkjs4qwfLd&#10;IFtWN14G+wa5heYbKHBtiLPvr3W43q12q2SWxIvdLAm329n7/SaZLfbRcr6932422+hvBy1K0qrO&#10;cyEdunEOR8n/u5zDRvAT9DqJX2XxKtk9/g1DYmIWvIaBJEMu4y9mB9PE304/So4qf4abqpVfLLAI&#10;QaiU/kJJD0slo+bPE9OCkuYXCaNmHSWJ20L4ksyXQDnRU81xqmGSg6uMWgoN7sSN9Zvr1Om6rCBS&#10;hGWV6j3M2KJ2lxnxeVTDC0w7lHCFYC7DunM7avqOVi9L+fEfAAAA//8DAFBLAwQUAAYACAAAACEA&#10;JPsdn+EAAAAMAQAADwAAAGRycy9kb3ducmV2LnhtbEyPwWrDMBBE74X+g9hCb40suzbBtRxCaHsK&#10;hSaFktvG2tgmlmQsxXb+vkov7W1nd5h9U6xm3bGRBtdaI0EsImBkKqtaU0v42r89LYE5j0ZhZw1J&#10;uJKDVXl/V2Cu7GQ+adz5moUQ43KU0Hjf55y7qiGNbmF7MuF2soNGH+RQczXgFMJ1x+MoyrjG1oQP&#10;Dfa0aag67y5awvuE0zoRr+P2fNpcD/v043srSMrHh3n9AszT7P/McMMP6FAGpqO9GOVYF3SaxsEa&#10;hiQTwG4OET9nwI6/qwR4WfD/JcofAAAA//8DAFBLAQItABQABgAIAAAAIQC2gziS/gAAAOEBAAAT&#10;AAAAAAAAAAAAAAAAAAAAAABbQ29udGVudF9UeXBlc10ueG1sUEsBAi0AFAAGAAgAAAAhADj9If/W&#10;AAAAlAEAAAsAAAAAAAAAAAAAAAAALwEAAF9yZWxzLy5yZWxzUEsBAi0AFAAGAAgAAAAhAHUR/DFi&#10;AwAA3AcAAA4AAAAAAAAAAAAAAAAALgIAAGRycy9lMm9Eb2MueG1sUEsBAi0AFAAGAAgAAAAhACT7&#10;HZ/hAAAADAEAAA8AAAAAAAAAAAAAAAAAvAUAAGRycy9kb3ducmV2LnhtbFBLBQYAAAAABAAEAPMA&#10;AADKBgAAAAA=&#10;">
              <v:shape id="Freeform 7" o:spid="_x0000_s1608" style="position:absolute;left:492;top:881;width:9694;height:2;visibility:visible;mso-wrap-style:square;v-text-anchor:top" coordsize="9694,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Q5iD8MA&#10;AADaAAAADwAAAGRycy9kb3ducmV2LnhtbESPS4vCQBCE7wv+h6EFbzpxV0Sjo4gv9uDFB3htMm0S&#10;zPSEzJhEf/2OIOyxqKqvqPmyNYWoqXK5ZQXDQQSCOLE651TB5bzrT0A4j6yxsEwKnuRgueh8zTHW&#10;tuEj1SefigBhF6OCzPsyltIlGRl0A1sSB+9mK4M+yCqVusImwE0hv6NoLA3mHBYyLGmdUXI/PYwC&#10;c9nSY7Pd1NP9T3Mfva7NYf9Mlep129UMhKfW/4c/7V+tYAzvK+EGyMUf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TQ5iD8MAAADaAAAADwAAAAAAAAAAAAAAAACYAgAAZHJzL2Rv&#10;d25yZXYueG1sUEsFBgAAAAAEAAQA9QAAAIgDAAAAAA==&#10;" path="m,l9695,e" filled="f" strokecolor="#231f20">
                <v:path arrowok="t" o:connecttype="custom" o:connectlocs="0,0;9695,0" o:connectangles="0,0"/>
              </v:shape>
            </v:group>
          </v:group>
        </w:pict>
      </w:r>
      <w:r>
        <w:rPr>
          <w:rFonts w:ascii="Arial" w:hAnsi="Arial" w:cs="Arial"/>
          <w:noProof/>
        </w:rPr>
        <w:pict>
          <v:group id="_x0000_s1598" style="position:absolute;left:0;text-align:left;margin-left:471.95pt;margin-top:-3.85pt;width:.1pt;height:673.55pt;z-index:-251563520" coordorigin="10179,883" coordsize="2,13471">
            <v:shape id="_x0000_s1599" style="position:absolute;left:10179;top:883;width:2;height:13471" coordorigin="10179,883" coordsize="0,13471" path="m10179,883r,13471e" filled="f" strokecolor="#231f20">
              <v:path arrowok="t"/>
            </v:shape>
          </v:group>
        </w:pict>
      </w:r>
      <w:r>
        <w:rPr>
          <w:rFonts w:ascii="Arial" w:hAnsi="Arial" w:cs="Arial"/>
          <w:noProof/>
        </w:rPr>
        <w:pict>
          <v:group id="_x0000_s1600" style="position:absolute;left:0;text-align:left;margin-left:-12.4pt;margin-top:-3.95pt;width:484.7pt;height:.1pt;z-index:-251562496" coordorigin="492,881" coordsize="9694,2">
            <v:shape id="_x0000_s1601" style="position:absolute;left:492;top:881;width:9694;height:2" coordorigin="492,881" coordsize="9694,0" path="m492,881r9695,e" filled="f" strokecolor="#231f20">
              <v:path arrowok="t"/>
            </v:shape>
          </v:group>
        </w:pict>
      </w:r>
      <w:r w:rsidR="00C40206" w:rsidRPr="00DC0F5B">
        <w:rPr>
          <w:rFonts w:ascii="Arial" w:eastAsia="Arial" w:hAnsi="Arial" w:cs="Arial"/>
          <w:color w:val="231F20"/>
          <w:sz w:val="56"/>
          <w:szCs w:val="56"/>
        </w:rPr>
        <w:t>Price List</w:t>
      </w:r>
    </w:p>
    <w:p w:rsidR="00C40206" w:rsidRPr="00DC0F5B" w:rsidRDefault="004B76E4" w:rsidP="00C40206">
      <w:pPr>
        <w:spacing w:before="1" w:after="0" w:line="180" w:lineRule="exact"/>
        <w:rPr>
          <w:rFonts w:ascii="Arial" w:hAnsi="Arial" w:cs="Arial"/>
          <w:sz w:val="18"/>
          <w:szCs w:val="18"/>
        </w:rPr>
      </w:pPr>
      <w:r>
        <w:rPr>
          <w:rFonts w:ascii="Arial" w:hAnsi="Arial" w:cs="Arial"/>
          <w:noProof/>
          <w:sz w:val="18"/>
          <w:szCs w:val="18"/>
        </w:rPr>
        <w:pict>
          <v:group id="_x0000_s1602" style="position:absolute;margin-left:-12.3pt;margin-top:5.35pt;width:484.7pt;height:.1pt;z-index:-251561472" coordorigin="494,1721" coordsize="9694,2">
            <v:shape id="_x0000_s1603" style="position:absolute;left:494;top:1721;width:9694;height:2" coordorigin="494,1721" coordsize="9694,0" path="m494,1721r9694,e" filled="f" strokecolor="#231f20">
              <v:path arrowok="t"/>
            </v:shape>
          </v:group>
        </w:pict>
      </w: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tbl>
      <w:tblPr>
        <w:tblStyle w:val="TableGrid"/>
        <w:tblW w:w="8730" w:type="dxa"/>
        <w:tblInd w:w="38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730"/>
      </w:tblGrid>
      <w:tr w:rsidR="00C40206" w:rsidRPr="00DC0F5B" w:rsidTr="000F5F77">
        <w:trPr>
          <w:trHeight w:val="2360"/>
        </w:trPr>
        <w:tc>
          <w:tcPr>
            <w:tcW w:w="8730" w:type="dxa"/>
            <w:vAlign w:val="center"/>
          </w:tcPr>
          <w:p w:rsidR="00C40206" w:rsidRPr="00DC0F5B" w:rsidRDefault="00C40206" w:rsidP="00C40206">
            <w:pPr>
              <w:spacing w:before="36" w:line="255" w:lineRule="auto"/>
              <w:ind w:right="425"/>
              <w:rPr>
                <w:rFonts w:ascii="Arial" w:eastAsia="Arial" w:hAnsi="Arial" w:cs="Arial"/>
                <w:sz w:val="18"/>
                <w:szCs w:val="18"/>
              </w:rPr>
            </w:pPr>
            <w:r w:rsidRPr="00DC0F5B">
              <w:rPr>
                <w:rFonts w:ascii="Arial" w:eastAsia="Arial" w:hAnsi="Arial" w:cs="Arial"/>
                <w:b/>
                <w:bCs/>
                <w:color w:val="231F20"/>
                <w:sz w:val="18"/>
                <w:szCs w:val="18"/>
              </w:rPr>
              <w:t xml:space="preserve">Entries in the first four columns in this Price List are made either by the </w:t>
            </w:r>
            <w:r w:rsidRPr="00DC0F5B">
              <w:rPr>
                <w:rFonts w:ascii="Arial" w:eastAsia="Arial" w:hAnsi="Arial" w:cs="Arial"/>
                <w:b/>
                <w:bCs/>
                <w:i/>
                <w:color w:val="231F20"/>
                <w:sz w:val="18"/>
                <w:szCs w:val="18"/>
              </w:rPr>
              <w:t xml:space="preserve">Contractor </w:t>
            </w:r>
            <w:r w:rsidRPr="00DC0F5B">
              <w:rPr>
                <w:rFonts w:ascii="Arial" w:eastAsia="Arial" w:hAnsi="Arial" w:cs="Arial"/>
                <w:b/>
                <w:bCs/>
                <w:color w:val="231F20"/>
                <w:sz w:val="18"/>
                <w:szCs w:val="18"/>
              </w:rPr>
              <w:t>or the tenderer.</w:t>
            </w:r>
          </w:p>
          <w:p w:rsidR="00C40206" w:rsidRPr="00DC0F5B" w:rsidRDefault="00C40206" w:rsidP="00C40206">
            <w:pPr>
              <w:spacing w:line="220" w:lineRule="exact"/>
              <w:ind w:right="425"/>
              <w:rPr>
                <w:rFonts w:ascii="Arial" w:hAnsi="Arial" w:cs="Arial"/>
              </w:rPr>
            </w:pPr>
          </w:p>
          <w:p w:rsidR="00C40206" w:rsidRPr="00DC0F5B" w:rsidRDefault="00C40206" w:rsidP="00C40206">
            <w:pPr>
              <w:tabs>
                <w:tab w:val="left" w:pos="7805"/>
              </w:tabs>
              <w:spacing w:line="255" w:lineRule="auto"/>
              <w:ind w:right="425"/>
              <w:rPr>
                <w:rFonts w:ascii="Arial" w:eastAsia="Arial" w:hAnsi="Arial" w:cs="Arial"/>
                <w:sz w:val="18"/>
                <w:szCs w:val="18"/>
              </w:rPr>
            </w:pPr>
            <w:r w:rsidRPr="00DC0F5B">
              <w:rPr>
                <w:rFonts w:ascii="Arial" w:eastAsia="Arial" w:hAnsi="Arial" w:cs="Arial"/>
                <w:b/>
                <w:bCs/>
                <w:color w:val="231F20"/>
                <w:sz w:val="18"/>
                <w:szCs w:val="18"/>
              </w:rPr>
              <w:t xml:space="preserve">If the </w:t>
            </w:r>
            <w:r w:rsidRPr="00DC0F5B">
              <w:rPr>
                <w:rFonts w:ascii="Arial" w:eastAsia="Arial" w:hAnsi="Arial" w:cs="Arial"/>
                <w:b/>
                <w:bCs/>
                <w:i/>
                <w:color w:val="231F20"/>
                <w:sz w:val="18"/>
                <w:szCs w:val="18"/>
              </w:rPr>
              <w:t xml:space="preserve">Subcontractor </w:t>
            </w:r>
            <w:r w:rsidRPr="00DC0F5B">
              <w:rPr>
                <w:rFonts w:ascii="Arial" w:eastAsia="Arial" w:hAnsi="Arial" w:cs="Arial"/>
                <w:b/>
                <w:bCs/>
                <w:color w:val="231F20"/>
                <w:sz w:val="18"/>
                <w:szCs w:val="18"/>
              </w:rPr>
              <w:t>is to be paid an amount for the item which is not adjusted if the quantity of work in the item changes, the tenderer enters the amount in the Price column only; the Unit, Quantity and Rate columns being left blank.</w:t>
            </w:r>
          </w:p>
          <w:p w:rsidR="00C40206" w:rsidRPr="00DC0F5B" w:rsidRDefault="00C40206" w:rsidP="00C40206">
            <w:pPr>
              <w:spacing w:line="220" w:lineRule="exact"/>
              <w:rPr>
                <w:rFonts w:ascii="Arial" w:hAnsi="Arial" w:cs="Arial"/>
              </w:rPr>
            </w:pPr>
          </w:p>
          <w:p w:rsidR="00C40206" w:rsidRPr="00DC0F5B" w:rsidRDefault="00C40206" w:rsidP="00C40206">
            <w:pPr>
              <w:spacing w:before="36" w:line="203" w:lineRule="exact"/>
              <w:ind w:right="-20"/>
              <w:rPr>
                <w:rFonts w:ascii="Arial" w:hAnsi="Arial" w:cs="Arial"/>
                <w:sz w:val="18"/>
                <w:szCs w:val="18"/>
              </w:rPr>
            </w:pPr>
            <w:r w:rsidRPr="00DC0F5B">
              <w:rPr>
                <w:rFonts w:ascii="Arial" w:eastAsia="Arial" w:hAnsi="Arial" w:cs="Arial"/>
                <w:b/>
                <w:bCs/>
                <w:color w:val="231F20"/>
                <w:sz w:val="18"/>
                <w:szCs w:val="18"/>
              </w:rPr>
              <w:t xml:space="preserve">If the </w:t>
            </w:r>
            <w:r w:rsidRPr="00DC0F5B">
              <w:rPr>
                <w:rFonts w:ascii="Arial" w:eastAsia="Arial" w:hAnsi="Arial" w:cs="Arial"/>
                <w:b/>
                <w:bCs/>
                <w:i/>
                <w:color w:val="231F20"/>
                <w:sz w:val="18"/>
                <w:szCs w:val="18"/>
              </w:rPr>
              <w:t xml:space="preserve">Subcontractor </w:t>
            </w:r>
            <w:r w:rsidRPr="00DC0F5B">
              <w:rPr>
                <w:rFonts w:ascii="Arial" w:eastAsia="Arial" w:hAnsi="Arial" w:cs="Arial"/>
                <w:b/>
                <w:bCs/>
                <w:color w:val="231F20"/>
                <w:sz w:val="18"/>
                <w:szCs w:val="18"/>
              </w:rPr>
              <w:t>is to be paid an amount for the item of work which is the rate for the work multiplied by the quantity completed, the tenderer enters the rate which is then multiplied by the expected quantity to produce the Price, which is also entered.</w:t>
            </w:r>
          </w:p>
        </w:tc>
      </w:tr>
    </w:tbl>
    <w:p w:rsidR="00C40206" w:rsidRPr="00DC0F5B" w:rsidRDefault="00C40206" w:rsidP="00C40206">
      <w:pPr>
        <w:spacing w:after="0" w:line="200" w:lineRule="exact"/>
        <w:rPr>
          <w:rFonts w:ascii="Arial" w:hAnsi="Arial" w:cs="Arial"/>
          <w:sz w:val="20"/>
          <w:szCs w:val="20"/>
        </w:rPr>
      </w:pPr>
      <w:r w:rsidRPr="00DC0F5B">
        <w:rPr>
          <w:rFonts w:ascii="Arial" w:hAnsi="Arial" w:cs="Arial"/>
          <w:sz w:val="20"/>
          <w:szCs w:val="20"/>
        </w:rPr>
        <w:tab/>
      </w:r>
    </w:p>
    <w:tbl>
      <w:tblPr>
        <w:tblStyle w:val="TableGrid"/>
        <w:tblW w:w="0" w:type="auto"/>
        <w:tblInd w:w="378" w:type="dxa"/>
        <w:tblBorders>
          <w:top w:val="none" w:sz="0" w:space="0" w:color="auto"/>
          <w:left w:val="none" w:sz="0" w:space="0" w:color="auto"/>
          <w:bottom w:val="single" w:sz="8" w:space="0" w:color="FFFFFF" w:themeColor="background1"/>
          <w:right w:val="none" w:sz="0" w:space="0" w:color="auto"/>
          <w:insideH w:val="single" w:sz="12" w:space="0" w:color="FFFFFF" w:themeColor="background1"/>
          <w:insideV w:val="single" w:sz="12" w:space="0" w:color="FFFFFF" w:themeColor="background1"/>
        </w:tblBorders>
        <w:tblLook w:val="04A0" w:firstRow="1" w:lastRow="0" w:firstColumn="1" w:lastColumn="0" w:noHBand="0" w:noVBand="1"/>
      </w:tblPr>
      <w:tblGrid>
        <w:gridCol w:w="1620"/>
        <w:gridCol w:w="3510"/>
        <w:gridCol w:w="697"/>
        <w:gridCol w:w="1283"/>
        <w:gridCol w:w="792"/>
        <w:gridCol w:w="828"/>
      </w:tblGrid>
      <w:tr w:rsidR="00C40206" w:rsidRPr="00DC0F5B" w:rsidTr="0043459E">
        <w:trPr>
          <w:trHeight w:val="360"/>
        </w:trPr>
        <w:tc>
          <w:tcPr>
            <w:tcW w:w="1620" w:type="dxa"/>
            <w:shd w:val="clear" w:color="auto" w:fill="201F1A"/>
          </w:tcPr>
          <w:p w:rsidR="00C40206" w:rsidRPr="00DC0F5B" w:rsidRDefault="0043459E" w:rsidP="000F5F77">
            <w:pPr>
              <w:spacing w:before="140" w:after="140" w:line="203" w:lineRule="exact"/>
              <w:ind w:right="-20"/>
              <w:rPr>
                <w:rFonts w:ascii="Arial" w:hAnsi="Arial" w:cs="Arial"/>
                <w:sz w:val="18"/>
                <w:szCs w:val="18"/>
              </w:rPr>
            </w:pPr>
            <w:r w:rsidRPr="00DC0F5B">
              <w:rPr>
                <w:rFonts w:ascii="Arial" w:hAnsi="Arial" w:cs="Arial"/>
                <w:sz w:val="20"/>
                <w:szCs w:val="20"/>
              </w:rPr>
              <w:t>ITEM NUMBER</w:t>
            </w:r>
          </w:p>
        </w:tc>
        <w:tc>
          <w:tcPr>
            <w:tcW w:w="3510" w:type="dxa"/>
            <w:shd w:val="clear" w:color="auto" w:fill="201F1A"/>
          </w:tcPr>
          <w:p w:rsidR="00C40206" w:rsidRPr="00DC0F5B" w:rsidRDefault="0043459E" w:rsidP="000F5F77">
            <w:pPr>
              <w:spacing w:before="140" w:after="140" w:line="203" w:lineRule="exact"/>
              <w:ind w:right="-20"/>
              <w:rPr>
                <w:rFonts w:ascii="Arial" w:hAnsi="Arial" w:cs="Arial"/>
                <w:sz w:val="18"/>
                <w:szCs w:val="18"/>
              </w:rPr>
            </w:pPr>
            <w:r w:rsidRPr="00DC0F5B">
              <w:rPr>
                <w:rFonts w:ascii="Arial" w:hAnsi="Arial" w:cs="Arial"/>
                <w:sz w:val="20"/>
                <w:szCs w:val="20"/>
              </w:rPr>
              <w:t>DESCRIPTION</w:t>
            </w:r>
            <w:r w:rsidRPr="00DC0F5B">
              <w:rPr>
                <w:rFonts w:ascii="Arial" w:hAnsi="Arial" w:cs="Arial"/>
                <w:sz w:val="20"/>
                <w:szCs w:val="20"/>
              </w:rPr>
              <w:tab/>
            </w:r>
          </w:p>
        </w:tc>
        <w:tc>
          <w:tcPr>
            <w:tcW w:w="697" w:type="dxa"/>
            <w:shd w:val="clear" w:color="auto" w:fill="201F1A"/>
          </w:tcPr>
          <w:p w:rsidR="00C40206" w:rsidRPr="00DC0F5B" w:rsidRDefault="0043459E" w:rsidP="000F5F77">
            <w:pPr>
              <w:spacing w:before="140" w:after="140" w:line="203" w:lineRule="exact"/>
              <w:ind w:right="-20"/>
              <w:rPr>
                <w:rFonts w:ascii="Arial" w:hAnsi="Arial" w:cs="Arial"/>
                <w:sz w:val="18"/>
                <w:szCs w:val="18"/>
              </w:rPr>
            </w:pPr>
            <w:r w:rsidRPr="00DC0F5B">
              <w:rPr>
                <w:rFonts w:ascii="Arial" w:hAnsi="Arial" w:cs="Arial"/>
                <w:sz w:val="20"/>
                <w:szCs w:val="20"/>
              </w:rPr>
              <w:t>UNIT</w:t>
            </w:r>
          </w:p>
        </w:tc>
        <w:tc>
          <w:tcPr>
            <w:tcW w:w="1283" w:type="dxa"/>
            <w:shd w:val="clear" w:color="auto" w:fill="201F1A"/>
          </w:tcPr>
          <w:p w:rsidR="00C40206" w:rsidRPr="00DC0F5B" w:rsidRDefault="0043459E" w:rsidP="000F5F77">
            <w:pPr>
              <w:spacing w:before="140" w:after="140" w:line="203" w:lineRule="exact"/>
              <w:ind w:right="-20"/>
              <w:rPr>
                <w:rFonts w:ascii="Arial" w:hAnsi="Arial" w:cs="Arial"/>
                <w:sz w:val="18"/>
                <w:szCs w:val="18"/>
              </w:rPr>
            </w:pPr>
            <w:r w:rsidRPr="00DC0F5B">
              <w:rPr>
                <w:rFonts w:ascii="Arial" w:hAnsi="Arial" w:cs="Arial"/>
                <w:sz w:val="20"/>
                <w:szCs w:val="20"/>
              </w:rPr>
              <w:t>QUANTITY</w:t>
            </w:r>
          </w:p>
        </w:tc>
        <w:tc>
          <w:tcPr>
            <w:tcW w:w="792" w:type="dxa"/>
            <w:shd w:val="clear" w:color="auto" w:fill="201F1A"/>
          </w:tcPr>
          <w:p w:rsidR="00C40206" w:rsidRPr="00DC0F5B" w:rsidRDefault="0043459E" w:rsidP="000F5F77">
            <w:pPr>
              <w:spacing w:before="140" w:after="140" w:line="203" w:lineRule="exact"/>
              <w:ind w:right="-20"/>
              <w:rPr>
                <w:rFonts w:ascii="Arial" w:hAnsi="Arial" w:cs="Arial"/>
                <w:sz w:val="18"/>
                <w:szCs w:val="18"/>
              </w:rPr>
            </w:pPr>
            <w:r w:rsidRPr="00DC0F5B">
              <w:rPr>
                <w:rFonts w:ascii="Arial" w:hAnsi="Arial" w:cs="Arial"/>
                <w:sz w:val="20"/>
                <w:szCs w:val="20"/>
              </w:rPr>
              <w:t>RATE</w:t>
            </w:r>
          </w:p>
        </w:tc>
        <w:tc>
          <w:tcPr>
            <w:tcW w:w="828" w:type="dxa"/>
            <w:shd w:val="clear" w:color="auto" w:fill="201F1A"/>
          </w:tcPr>
          <w:p w:rsidR="00C40206" w:rsidRPr="00DC0F5B" w:rsidRDefault="0043459E" w:rsidP="000F5F77">
            <w:pPr>
              <w:spacing w:before="140" w:after="140" w:line="203" w:lineRule="exact"/>
              <w:ind w:right="-20"/>
              <w:rPr>
                <w:rFonts w:ascii="Arial" w:hAnsi="Arial" w:cs="Arial"/>
                <w:sz w:val="18"/>
                <w:szCs w:val="18"/>
              </w:rPr>
            </w:pPr>
            <w:r w:rsidRPr="00DC0F5B">
              <w:rPr>
                <w:rFonts w:ascii="Arial" w:hAnsi="Arial" w:cs="Arial"/>
                <w:sz w:val="20"/>
                <w:szCs w:val="20"/>
              </w:rPr>
              <w:t>PRICE</w:t>
            </w:r>
          </w:p>
        </w:tc>
      </w:tr>
      <w:tr w:rsidR="0043459E" w:rsidRPr="00DC0F5B" w:rsidTr="00C40206">
        <w:trPr>
          <w:trHeight w:val="360"/>
        </w:trPr>
        <w:tc>
          <w:tcPr>
            <w:tcW w:w="1620" w:type="dxa"/>
            <w:shd w:val="clear" w:color="auto" w:fill="F2F2F2" w:themeFill="background1" w:themeFillShade="F2"/>
          </w:tcPr>
          <w:p w:rsidR="0043459E" w:rsidRPr="00DC0F5B" w:rsidRDefault="0043459E" w:rsidP="00C40206">
            <w:pPr>
              <w:spacing w:before="36" w:line="203" w:lineRule="exact"/>
              <w:ind w:right="-20"/>
              <w:rPr>
                <w:rFonts w:ascii="Arial" w:hAnsi="Arial" w:cs="Arial"/>
                <w:sz w:val="18"/>
                <w:szCs w:val="18"/>
              </w:rPr>
            </w:pPr>
          </w:p>
        </w:tc>
        <w:tc>
          <w:tcPr>
            <w:tcW w:w="3510" w:type="dxa"/>
            <w:shd w:val="clear" w:color="auto" w:fill="F2F2F2" w:themeFill="background1" w:themeFillShade="F2"/>
          </w:tcPr>
          <w:p w:rsidR="0043459E" w:rsidRPr="00DC0F5B" w:rsidRDefault="0043459E" w:rsidP="00C40206">
            <w:pPr>
              <w:spacing w:before="36" w:line="203" w:lineRule="exact"/>
              <w:ind w:right="-20"/>
              <w:rPr>
                <w:rFonts w:ascii="Arial" w:hAnsi="Arial" w:cs="Arial"/>
                <w:sz w:val="18"/>
                <w:szCs w:val="18"/>
              </w:rPr>
            </w:pPr>
          </w:p>
        </w:tc>
        <w:tc>
          <w:tcPr>
            <w:tcW w:w="697" w:type="dxa"/>
            <w:shd w:val="clear" w:color="auto" w:fill="F2F2F2" w:themeFill="background1" w:themeFillShade="F2"/>
          </w:tcPr>
          <w:p w:rsidR="0043459E" w:rsidRPr="00DC0F5B" w:rsidRDefault="0043459E" w:rsidP="00C40206">
            <w:pPr>
              <w:spacing w:before="36" w:line="203" w:lineRule="exact"/>
              <w:ind w:right="-20"/>
              <w:rPr>
                <w:rFonts w:ascii="Arial" w:hAnsi="Arial" w:cs="Arial"/>
                <w:sz w:val="18"/>
                <w:szCs w:val="18"/>
              </w:rPr>
            </w:pPr>
          </w:p>
        </w:tc>
        <w:tc>
          <w:tcPr>
            <w:tcW w:w="1283" w:type="dxa"/>
            <w:shd w:val="clear" w:color="auto" w:fill="F2F2F2" w:themeFill="background1" w:themeFillShade="F2"/>
          </w:tcPr>
          <w:p w:rsidR="0043459E" w:rsidRPr="00DC0F5B" w:rsidRDefault="0043459E" w:rsidP="00C40206">
            <w:pPr>
              <w:spacing w:before="36" w:line="203" w:lineRule="exact"/>
              <w:ind w:right="-20"/>
              <w:rPr>
                <w:rFonts w:ascii="Arial" w:hAnsi="Arial" w:cs="Arial"/>
                <w:sz w:val="18"/>
                <w:szCs w:val="18"/>
              </w:rPr>
            </w:pPr>
          </w:p>
        </w:tc>
        <w:tc>
          <w:tcPr>
            <w:tcW w:w="792" w:type="dxa"/>
            <w:shd w:val="clear" w:color="auto" w:fill="F2F2F2" w:themeFill="background1" w:themeFillShade="F2"/>
          </w:tcPr>
          <w:p w:rsidR="0043459E" w:rsidRPr="00DC0F5B" w:rsidRDefault="0043459E" w:rsidP="00C40206">
            <w:pPr>
              <w:spacing w:before="36" w:line="203" w:lineRule="exact"/>
              <w:ind w:right="-20"/>
              <w:rPr>
                <w:rFonts w:ascii="Arial" w:hAnsi="Arial" w:cs="Arial"/>
                <w:sz w:val="18"/>
                <w:szCs w:val="18"/>
              </w:rPr>
            </w:pPr>
          </w:p>
        </w:tc>
        <w:tc>
          <w:tcPr>
            <w:tcW w:w="828" w:type="dxa"/>
            <w:shd w:val="clear" w:color="auto" w:fill="F2F2F2" w:themeFill="background1" w:themeFillShade="F2"/>
          </w:tcPr>
          <w:p w:rsidR="0043459E" w:rsidRPr="00DC0F5B" w:rsidRDefault="0043459E" w:rsidP="00C40206">
            <w:pPr>
              <w:spacing w:before="36" w:line="203" w:lineRule="exact"/>
              <w:ind w:right="-20"/>
              <w:rPr>
                <w:rFonts w:ascii="Arial" w:hAnsi="Arial" w:cs="Arial"/>
                <w:sz w:val="18"/>
                <w:szCs w:val="18"/>
              </w:rPr>
            </w:pPr>
          </w:p>
        </w:tc>
      </w:tr>
      <w:tr w:rsidR="00C40206" w:rsidRPr="00DC0F5B" w:rsidTr="00C40206">
        <w:trPr>
          <w:trHeight w:val="360"/>
        </w:trPr>
        <w:tc>
          <w:tcPr>
            <w:tcW w:w="1620" w:type="dxa"/>
            <w:shd w:val="clear" w:color="auto" w:fill="A6A6A6" w:themeFill="background1" w:themeFillShade="A6"/>
          </w:tcPr>
          <w:sdt>
            <w:sdtPr>
              <w:rPr>
                <w:rFonts w:ascii="Arial" w:hAnsi="Arial" w:cs="Arial"/>
                <w:sz w:val="18"/>
                <w:szCs w:val="18"/>
              </w:rPr>
              <w:id w:val="-1583978420"/>
              <w:placeholder>
                <w:docPart w:val="6FD5BF7778F5441DACE65651CA33D192"/>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510" w:type="dxa"/>
            <w:shd w:val="clear" w:color="auto" w:fill="A6A6A6" w:themeFill="background1" w:themeFillShade="A6"/>
          </w:tcPr>
          <w:sdt>
            <w:sdtPr>
              <w:rPr>
                <w:rFonts w:ascii="Arial" w:hAnsi="Arial" w:cs="Arial"/>
                <w:sz w:val="18"/>
                <w:szCs w:val="18"/>
              </w:rPr>
              <w:id w:val="1420283953"/>
              <w:placeholder>
                <w:docPart w:val="0B5E6618C7004E60B6DFE9224D0FF3E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697" w:type="dxa"/>
            <w:shd w:val="clear" w:color="auto" w:fill="A6A6A6" w:themeFill="background1" w:themeFillShade="A6"/>
          </w:tcPr>
          <w:sdt>
            <w:sdtPr>
              <w:rPr>
                <w:rFonts w:ascii="Arial" w:hAnsi="Arial" w:cs="Arial"/>
                <w:sz w:val="18"/>
                <w:szCs w:val="18"/>
              </w:rPr>
              <w:id w:val="559293905"/>
              <w:placeholder>
                <w:docPart w:val="C1F4D3C6B4394304909717AFF45C6C54"/>
              </w:placeholder>
            </w:sdtPr>
            <w:sdtEndPr/>
            <w:sdtContent>
              <w:sdt>
                <w:sdtPr>
                  <w:rPr>
                    <w:rFonts w:ascii="Arial" w:hAnsi="Arial" w:cs="Arial"/>
                    <w:sz w:val="18"/>
                    <w:szCs w:val="18"/>
                  </w:rPr>
                  <w:id w:val="662823179"/>
                  <w:placeholder>
                    <w:docPart w:val="6C20DF30CFD34E1AB093DD8E61682BC9"/>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sdtContent>
          </w:sdt>
        </w:tc>
        <w:tc>
          <w:tcPr>
            <w:tcW w:w="1283" w:type="dxa"/>
            <w:shd w:val="clear" w:color="auto" w:fill="A6A6A6" w:themeFill="background1" w:themeFillShade="A6"/>
          </w:tcPr>
          <w:sdt>
            <w:sdtPr>
              <w:rPr>
                <w:rFonts w:ascii="Arial" w:hAnsi="Arial" w:cs="Arial"/>
                <w:sz w:val="18"/>
                <w:szCs w:val="18"/>
              </w:rPr>
              <w:id w:val="-1286575714"/>
              <w:placeholder>
                <w:docPart w:val="FECF4772C81D4A20B9AC68C1824452A0"/>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792" w:type="dxa"/>
            <w:shd w:val="clear" w:color="auto" w:fill="A6A6A6" w:themeFill="background1" w:themeFillShade="A6"/>
          </w:tcPr>
          <w:sdt>
            <w:sdtPr>
              <w:rPr>
                <w:rFonts w:ascii="Arial" w:hAnsi="Arial" w:cs="Arial"/>
                <w:sz w:val="18"/>
                <w:szCs w:val="18"/>
              </w:rPr>
              <w:id w:val="183797914"/>
              <w:placeholder>
                <w:docPart w:val="253198297FAE4E0280E163C4AFF9D6D3"/>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828" w:type="dxa"/>
            <w:shd w:val="clear" w:color="auto" w:fill="A6A6A6" w:themeFill="background1" w:themeFillShade="A6"/>
          </w:tcPr>
          <w:sdt>
            <w:sdtPr>
              <w:rPr>
                <w:rFonts w:ascii="Arial" w:hAnsi="Arial" w:cs="Arial"/>
                <w:sz w:val="18"/>
                <w:szCs w:val="18"/>
              </w:rPr>
              <w:id w:val="-261684480"/>
              <w:placeholder>
                <w:docPart w:val="EC94BB32CC4F4E80BC99BE2DBC3488EB"/>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1620" w:type="dxa"/>
            <w:shd w:val="clear" w:color="auto" w:fill="F2F2F2" w:themeFill="background1" w:themeFillShade="F2"/>
          </w:tcPr>
          <w:sdt>
            <w:sdtPr>
              <w:rPr>
                <w:rFonts w:ascii="Arial" w:hAnsi="Arial" w:cs="Arial"/>
                <w:sz w:val="18"/>
                <w:szCs w:val="18"/>
              </w:rPr>
              <w:id w:val="-40600727"/>
              <w:placeholder>
                <w:docPart w:val="F8B69722292242F78EA3D28D0D4EE1A0"/>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510" w:type="dxa"/>
            <w:shd w:val="clear" w:color="auto" w:fill="F2F2F2" w:themeFill="background1" w:themeFillShade="F2"/>
          </w:tcPr>
          <w:sdt>
            <w:sdtPr>
              <w:rPr>
                <w:rFonts w:ascii="Arial" w:hAnsi="Arial" w:cs="Arial"/>
                <w:sz w:val="18"/>
                <w:szCs w:val="18"/>
              </w:rPr>
              <w:id w:val="318623752"/>
              <w:placeholder>
                <w:docPart w:val="4666F3CA57404964808C88DC0656F160"/>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697" w:type="dxa"/>
            <w:shd w:val="clear" w:color="auto" w:fill="F2F2F2" w:themeFill="background1" w:themeFillShade="F2"/>
          </w:tcPr>
          <w:sdt>
            <w:sdtPr>
              <w:rPr>
                <w:rFonts w:ascii="Arial" w:hAnsi="Arial" w:cs="Arial"/>
                <w:sz w:val="18"/>
                <w:szCs w:val="18"/>
              </w:rPr>
              <w:id w:val="1579321362"/>
              <w:placeholder>
                <w:docPart w:val="F59F4A1AFCB14E2A9E5220FE9EA961C1"/>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1283" w:type="dxa"/>
            <w:shd w:val="clear" w:color="auto" w:fill="F2F2F2" w:themeFill="background1" w:themeFillShade="F2"/>
          </w:tcPr>
          <w:sdt>
            <w:sdtPr>
              <w:rPr>
                <w:rFonts w:ascii="Arial" w:hAnsi="Arial" w:cs="Arial"/>
                <w:sz w:val="18"/>
                <w:szCs w:val="18"/>
              </w:rPr>
              <w:id w:val="61457735"/>
              <w:placeholder>
                <w:docPart w:val="130F1DC22F584065BF5AB37D013A1B4F"/>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792" w:type="dxa"/>
            <w:shd w:val="clear" w:color="auto" w:fill="F2F2F2" w:themeFill="background1" w:themeFillShade="F2"/>
          </w:tcPr>
          <w:sdt>
            <w:sdtPr>
              <w:rPr>
                <w:rFonts w:ascii="Arial" w:hAnsi="Arial" w:cs="Arial"/>
                <w:sz w:val="18"/>
                <w:szCs w:val="18"/>
              </w:rPr>
              <w:id w:val="1585177396"/>
              <w:placeholder>
                <w:docPart w:val="DB21C2395BBA48F38AD854F551DCCF3A"/>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828" w:type="dxa"/>
            <w:shd w:val="clear" w:color="auto" w:fill="F2F2F2" w:themeFill="background1" w:themeFillShade="F2"/>
          </w:tcPr>
          <w:sdt>
            <w:sdtPr>
              <w:rPr>
                <w:rFonts w:ascii="Arial" w:hAnsi="Arial" w:cs="Arial"/>
                <w:sz w:val="18"/>
                <w:szCs w:val="18"/>
              </w:rPr>
              <w:id w:val="878129072"/>
              <w:placeholder>
                <w:docPart w:val="928AFE5862644F7CAD5D417B3408189A"/>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1620" w:type="dxa"/>
            <w:shd w:val="clear" w:color="auto" w:fill="A6A6A6" w:themeFill="background1" w:themeFillShade="A6"/>
          </w:tcPr>
          <w:sdt>
            <w:sdtPr>
              <w:rPr>
                <w:rFonts w:ascii="Arial" w:hAnsi="Arial" w:cs="Arial"/>
                <w:sz w:val="18"/>
                <w:szCs w:val="18"/>
              </w:rPr>
              <w:id w:val="-695310040"/>
              <w:placeholder>
                <w:docPart w:val="4689185A227A4BA7908AE64FF910F2B9"/>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510" w:type="dxa"/>
            <w:shd w:val="clear" w:color="auto" w:fill="A6A6A6" w:themeFill="background1" w:themeFillShade="A6"/>
          </w:tcPr>
          <w:sdt>
            <w:sdtPr>
              <w:rPr>
                <w:rFonts w:ascii="Arial" w:hAnsi="Arial" w:cs="Arial"/>
                <w:sz w:val="18"/>
                <w:szCs w:val="18"/>
              </w:rPr>
              <w:id w:val="1195969548"/>
              <w:placeholder>
                <w:docPart w:val="BBAABFC36D034ED4A46E3B055933BEBB"/>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697" w:type="dxa"/>
            <w:shd w:val="clear" w:color="auto" w:fill="A6A6A6" w:themeFill="background1" w:themeFillShade="A6"/>
          </w:tcPr>
          <w:sdt>
            <w:sdtPr>
              <w:rPr>
                <w:rFonts w:ascii="Arial" w:hAnsi="Arial" w:cs="Arial"/>
                <w:sz w:val="18"/>
                <w:szCs w:val="18"/>
              </w:rPr>
              <w:id w:val="974727226"/>
              <w:placeholder>
                <w:docPart w:val="034A3D5DCC1848AC89AA788F64FBF99A"/>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1283" w:type="dxa"/>
            <w:shd w:val="clear" w:color="auto" w:fill="A6A6A6" w:themeFill="background1" w:themeFillShade="A6"/>
          </w:tcPr>
          <w:sdt>
            <w:sdtPr>
              <w:rPr>
                <w:rFonts w:ascii="Arial" w:hAnsi="Arial" w:cs="Arial"/>
                <w:sz w:val="18"/>
                <w:szCs w:val="18"/>
              </w:rPr>
              <w:id w:val="-2107796072"/>
              <w:placeholder>
                <w:docPart w:val="729E59E6CA3C48F4B299DF3533A9D95A"/>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792" w:type="dxa"/>
            <w:shd w:val="clear" w:color="auto" w:fill="A6A6A6" w:themeFill="background1" w:themeFillShade="A6"/>
          </w:tcPr>
          <w:sdt>
            <w:sdtPr>
              <w:rPr>
                <w:rFonts w:ascii="Arial" w:hAnsi="Arial" w:cs="Arial"/>
                <w:sz w:val="18"/>
                <w:szCs w:val="18"/>
              </w:rPr>
              <w:id w:val="-1354571175"/>
              <w:placeholder>
                <w:docPart w:val="AAFFC7993B5E4353A2A36930969999C8"/>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828" w:type="dxa"/>
            <w:shd w:val="clear" w:color="auto" w:fill="A6A6A6" w:themeFill="background1" w:themeFillShade="A6"/>
          </w:tcPr>
          <w:sdt>
            <w:sdtPr>
              <w:rPr>
                <w:rFonts w:ascii="Arial" w:hAnsi="Arial" w:cs="Arial"/>
                <w:sz w:val="18"/>
                <w:szCs w:val="18"/>
              </w:rPr>
              <w:id w:val="-1108118993"/>
              <w:placeholder>
                <w:docPart w:val="FFECEE0088FC4DDDA228E446997BB749"/>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1620" w:type="dxa"/>
            <w:shd w:val="clear" w:color="auto" w:fill="F2F2F2" w:themeFill="background1" w:themeFillShade="F2"/>
          </w:tcPr>
          <w:sdt>
            <w:sdtPr>
              <w:rPr>
                <w:rFonts w:ascii="Arial" w:hAnsi="Arial" w:cs="Arial"/>
                <w:sz w:val="18"/>
                <w:szCs w:val="18"/>
              </w:rPr>
              <w:id w:val="-293224509"/>
              <w:placeholder>
                <w:docPart w:val="F49B0094E3864ACA94B2D6243865AF24"/>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510" w:type="dxa"/>
            <w:shd w:val="clear" w:color="auto" w:fill="F2F2F2" w:themeFill="background1" w:themeFillShade="F2"/>
          </w:tcPr>
          <w:sdt>
            <w:sdtPr>
              <w:rPr>
                <w:rFonts w:ascii="Arial" w:hAnsi="Arial" w:cs="Arial"/>
                <w:sz w:val="18"/>
                <w:szCs w:val="18"/>
              </w:rPr>
              <w:id w:val="-933899581"/>
              <w:placeholder>
                <w:docPart w:val="D7E4CC63F9994409BA379343D256139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697" w:type="dxa"/>
            <w:shd w:val="clear" w:color="auto" w:fill="F2F2F2" w:themeFill="background1" w:themeFillShade="F2"/>
          </w:tcPr>
          <w:sdt>
            <w:sdtPr>
              <w:rPr>
                <w:rFonts w:ascii="Arial" w:hAnsi="Arial" w:cs="Arial"/>
                <w:sz w:val="18"/>
                <w:szCs w:val="18"/>
              </w:rPr>
              <w:id w:val="-206175518"/>
              <w:placeholder>
                <w:docPart w:val="EE29FD33C68E4C07AE8A4F620AC0BF01"/>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1283" w:type="dxa"/>
            <w:shd w:val="clear" w:color="auto" w:fill="F2F2F2" w:themeFill="background1" w:themeFillShade="F2"/>
          </w:tcPr>
          <w:sdt>
            <w:sdtPr>
              <w:rPr>
                <w:rFonts w:ascii="Arial" w:hAnsi="Arial" w:cs="Arial"/>
                <w:sz w:val="18"/>
                <w:szCs w:val="18"/>
              </w:rPr>
              <w:id w:val="2103827936"/>
              <w:placeholder>
                <w:docPart w:val="B7644B6F1BD44C40827AE05ECE13B61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792" w:type="dxa"/>
            <w:shd w:val="clear" w:color="auto" w:fill="F2F2F2" w:themeFill="background1" w:themeFillShade="F2"/>
          </w:tcPr>
          <w:sdt>
            <w:sdtPr>
              <w:rPr>
                <w:rFonts w:ascii="Arial" w:hAnsi="Arial" w:cs="Arial"/>
                <w:sz w:val="18"/>
                <w:szCs w:val="18"/>
              </w:rPr>
              <w:id w:val="1439568943"/>
              <w:placeholder>
                <w:docPart w:val="2FC603B83DEE4DFFB1E48BF1BE36C75F"/>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828" w:type="dxa"/>
            <w:shd w:val="clear" w:color="auto" w:fill="F2F2F2" w:themeFill="background1" w:themeFillShade="F2"/>
          </w:tcPr>
          <w:sdt>
            <w:sdtPr>
              <w:rPr>
                <w:rFonts w:ascii="Arial" w:hAnsi="Arial" w:cs="Arial"/>
                <w:sz w:val="18"/>
                <w:szCs w:val="18"/>
              </w:rPr>
              <w:id w:val="-1245485079"/>
              <w:placeholder>
                <w:docPart w:val="BEC81B1FD1694A63BCE12C4E8839C411"/>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1620" w:type="dxa"/>
            <w:shd w:val="clear" w:color="auto" w:fill="A6A6A6" w:themeFill="background1" w:themeFillShade="A6"/>
          </w:tcPr>
          <w:sdt>
            <w:sdtPr>
              <w:rPr>
                <w:rFonts w:ascii="Arial" w:hAnsi="Arial" w:cs="Arial"/>
                <w:sz w:val="18"/>
                <w:szCs w:val="18"/>
              </w:rPr>
              <w:id w:val="-250288151"/>
              <w:placeholder>
                <w:docPart w:val="69D3D81CE42E4C13AEA09381F392DC63"/>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510" w:type="dxa"/>
            <w:shd w:val="clear" w:color="auto" w:fill="A6A6A6" w:themeFill="background1" w:themeFillShade="A6"/>
          </w:tcPr>
          <w:sdt>
            <w:sdtPr>
              <w:rPr>
                <w:rFonts w:ascii="Arial" w:hAnsi="Arial" w:cs="Arial"/>
                <w:sz w:val="18"/>
                <w:szCs w:val="18"/>
              </w:rPr>
              <w:id w:val="1395012665"/>
              <w:placeholder>
                <w:docPart w:val="437EF1BE938845528ED27D24610C092A"/>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697" w:type="dxa"/>
            <w:shd w:val="clear" w:color="auto" w:fill="A6A6A6" w:themeFill="background1" w:themeFillShade="A6"/>
          </w:tcPr>
          <w:sdt>
            <w:sdtPr>
              <w:rPr>
                <w:rFonts w:ascii="Arial" w:hAnsi="Arial" w:cs="Arial"/>
                <w:sz w:val="18"/>
                <w:szCs w:val="18"/>
              </w:rPr>
              <w:id w:val="-1157304279"/>
              <w:placeholder>
                <w:docPart w:val="3A3515FC6E884296B2FE55800B887931"/>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1283" w:type="dxa"/>
            <w:shd w:val="clear" w:color="auto" w:fill="A6A6A6" w:themeFill="background1" w:themeFillShade="A6"/>
          </w:tcPr>
          <w:sdt>
            <w:sdtPr>
              <w:rPr>
                <w:rFonts w:ascii="Arial" w:hAnsi="Arial" w:cs="Arial"/>
                <w:sz w:val="18"/>
                <w:szCs w:val="18"/>
              </w:rPr>
              <w:id w:val="-1023092720"/>
              <w:placeholder>
                <w:docPart w:val="A176DF95529C4D20BD68C20720C2A27C"/>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792" w:type="dxa"/>
            <w:shd w:val="clear" w:color="auto" w:fill="A6A6A6" w:themeFill="background1" w:themeFillShade="A6"/>
          </w:tcPr>
          <w:sdt>
            <w:sdtPr>
              <w:rPr>
                <w:rFonts w:ascii="Arial" w:hAnsi="Arial" w:cs="Arial"/>
                <w:sz w:val="18"/>
                <w:szCs w:val="18"/>
              </w:rPr>
              <w:id w:val="1459986910"/>
              <w:placeholder>
                <w:docPart w:val="86CDA4C2EF5B414887B7A601169FEDD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828" w:type="dxa"/>
            <w:shd w:val="clear" w:color="auto" w:fill="A6A6A6" w:themeFill="background1" w:themeFillShade="A6"/>
          </w:tcPr>
          <w:sdt>
            <w:sdtPr>
              <w:rPr>
                <w:rFonts w:ascii="Arial" w:hAnsi="Arial" w:cs="Arial"/>
                <w:sz w:val="18"/>
                <w:szCs w:val="18"/>
              </w:rPr>
              <w:id w:val="723651819"/>
              <w:placeholder>
                <w:docPart w:val="6DF284682FF84FFF8C6EAEA3437FF07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1620" w:type="dxa"/>
            <w:shd w:val="clear" w:color="auto" w:fill="F2F2F2" w:themeFill="background1" w:themeFillShade="F2"/>
          </w:tcPr>
          <w:sdt>
            <w:sdtPr>
              <w:rPr>
                <w:rFonts w:ascii="Arial" w:hAnsi="Arial" w:cs="Arial"/>
                <w:sz w:val="18"/>
                <w:szCs w:val="18"/>
              </w:rPr>
              <w:id w:val="-710347410"/>
              <w:placeholder>
                <w:docPart w:val="11A18CA7347C40B396FA7DE18B37B9B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510" w:type="dxa"/>
            <w:shd w:val="clear" w:color="auto" w:fill="F2F2F2" w:themeFill="background1" w:themeFillShade="F2"/>
          </w:tcPr>
          <w:sdt>
            <w:sdtPr>
              <w:rPr>
                <w:rFonts w:ascii="Arial" w:hAnsi="Arial" w:cs="Arial"/>
                <w:sz w:val="18"/>
                <w:szCs w:val="18"/>
              </w:rPr>
              <w:id w:val="-403828710"/>
              <w:placeholder>
                <w:docPart w:val="9C196588129748B498B208FFA2D487D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697" w:type="dxa"/>
            <w:shd w:val="clear" w:color="auto" w:fill="F2F2F2" w:themeFill="background1" w:themeFillShade="F2"/>
          </w:tcPr>
          <w:sdt>
            <w:sdtPr>
              <w:rPr>
                <w:rFonts w:ascii="Arial" w:hAnsi="Arial" w:cs="Arial"/>
                <w:sz w:val="18"/>
                <w:szCs w:val="18"/>
              </w:rPr>
              <w:id w:val="-7151375"/>
              <w:placeholder>
                <w:docPart w:val="DA0D7B5A9A1C4FE1BB4CC89BD74009FF"/>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1283" w:type="dxa"/>
            <w:shd w:val="clear" w:color="auto" w:fill="F2F2F2" w:themeFill="background1" w:themeFillShade="F2"/>
          </w:tcPr>
          <w:sdt>
            <w:sdtPr>
              <w:rPr>
                <w:rFonts w:ascii="Arial" w:hAnsi="Arial" w:cs="Arial"/>
                <w:sz w:val="18"/>
                <w:szCs w:val="18"/>
              </w:rPr>
              <w:id w:val="-619372529"/>
              <w:placeholder>
                <w:docPart w:val="E31549D5C49F444CA5A51496D13C02F8"/>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792" w:type="dxa"/>
            <w:shd w:val="clear" w:color="auto" w:fill="F2F2F2" w:themeFill="background1" w:themeFillShade="F2"/>
          </w:tcPr>
          <w:sdt>
            <w:sdtPr>
              <w:rPr>
                <w:rFonts w:ascii="Arial" w:hAnsi="Arial" w:cs="Arial"/>
                <w:sz w:val="18"/>
                <w:szCs w:val="18"/>
              </w:rPr>
              <w:id w:val="445501825"/>
              <w:placeholder>
                <w:docPart w:val="2856A3BBDB5146C3AFA59EA51F69D9D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828" w:type="dxa"/>
            <w:shd w:val="clear" w:color="auto" w:fill="F2F2F2" w:themeFill="background1" w:themeFillShade="F2"/>
          </w:tcPr>
          <w:sdt>
            <w:sdtPr>
              <w:rPr>
                <w:rFonts w:ascii="Arial" w:hAnsi="Arial" w:cs="Arial"/>
                <w:sz w:val="18"/>
                <w:szCs w:val="18"/>
              </w:rPr>
              <w:id w:val="-1584908817"/>
              <w:placeholder>
                <w:docPart w:val="7EDE100BED9A46E3A74F33FC11DF159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1620" w:type="dxa"/>
            <w:shd w:val="clear" w:color="auto" w:fill="A6A6A6" w:themeFill="background1" w:themeFillShade="A6"/>
          </w:tcPr>
          <w:sdt>
            <w:sdtPr>
              <w:rPr>
                <w:rFonts w:ascii="Arial" w:hAnsi="Arial" w:cs="Arial"/>
                <w:sz w:val="18"/>
                <w:szCs w:val="18"/>
              </w:rPr>
              <w:id w:val="547343621"/>
              <w:placeholder>
                <w:docPart w:val="1D16F4B2590140A5B7F29CD62D6E11F3"/>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510" w:type="dxa"/>
            <w:shd w:val="clear" w:color="auto" w:fill="A6A6A6" w:themeFill="background1" w:themeFillShade="A6"/>
          </w:tcPr>
          <w:sdt>
            <w:sdtPr>
              <w:rPr>
                <w:rFonts w:ascii="Arial" w:hAnsi="Arial" w:cs="Arial"/>
                <w:sz w:val="18"/>
                <w:szCs w:val="18"/>
              </w:rPr>
              <w:id w:val="-1387027435"/>
              <w:placeholder>
                <w:docPart w:val="94BEC8D284E044CCAD719175B3C7F8A2"/>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697" w:type="dxa"/>
            <w:shd w:val="clear" w:color="auto" w:fill="A6A6A6" w:themeFill="background1" w:themeFillShade="A6"/>
          </w:tcPr>
          <w:sdt>
            <w:sdtPr>
              <w:rPr>
                <w:rFonts w:ascii="Arial" w:hAnsi="Arial" w:cs="Arial"/>
                <w:sz w:val="18"/>
                <w:szCs w:val="18"/>
              </w:rPr>
              <w:id w:val="253249238"/>
              <w:placeholder>
                <w:docPart w:val="4A40588D46AC4F94AF5EE38D36F6BED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1283" w:type="dxa"/>
            <w:shd w:val="clear" w:color="auto" w:fill="A6A6A6" w:themeFill="background1" w:themeFillShade="A6"/>
          </w:tcPr>
          <w:sdt>
            <w:sdtPr>
              <w:rPr>
                <w:rFonts w:ascii="Arial" w:hAnsi="Arial" w:cs="Arial"/>
                <w:sz w:val="18"/>
                <w:szCs w:val="18"/>
              </w:rPr>
              <w:id w:val="-450248085"/>
              <w:placeholder>
                <w:docPart w:val="2BDA129658A44F7699E648E69F84028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792" w:type="dxa"/>
            <w:shd w:val="clear" w:color="auto" w:fill="A6A6A6" w:themeFill="background1" w:themeFillShade="A6"/>
          </w:tcPr>
          <w:sdt>
            <w:sdtPr>
              <w:rPr>
                <w:rFonts w:ascii="Arial" w:hAnsi="Arial" w:cs="Arial"/>
                <w:sz w:val="18"/>
                <w:szCs w:val="18"/>
              </w:rPr>
              <w:id w:val="-196782283"/>
              <w:placeholder>
                <w:docPart w:val="A009E17B67054B918084AD4FC12D8E8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828" w:type="dxa"/>
            <w:shd w:val="clear" w:color="auto" w:fill="A6A6A6" w:themeFill="background1" w:themeFillShade="A6"/>
          </w:tcPr>
          <w:sdt>
            <w:sdtPr>
              <w:rPr>
                <w:rFonts w:ascii="Arial" w:hAnsi="Arial" w:cs="Arial"/>
                <w:sz w:val="18"/>
                <w:szCs w:val="18"/>
              </w:rPr>
              <w:id w:val="-451561052"/>
              <w:placeholder>
                <w:docPart w:val="29AFB3B51A084F0E94E074B959C72D67"/>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1620" w:type="dxa"/>
            <w:shd w:val="clear" w:color="auto" w:fill="F2F2F2" w:themeFill="background1" w:themeFillShade="F2"/>
          </w:tcPr>
          <w:sdt>
            <w:sdtPr>
              <w:rPr>
                <w:rFonts w:ascii="Arial" w:hAnsi="Arial" w:cs="Arial"/>
                <w:sz w:val="18"/>
                <w:szCs w:val="18"/>
              </w:rPr>
              <w:id w:val="1011879894"/>
              <w:placeholder>
                <w:docPart w:val="7664CD42F9254EBBA18540A50811D949"/>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510" w:type="dxa"/>
            <w:shd w:val="clear" w:color="auto" w:fill="F2F2F2" w:themeFill="background1" w:themeFillShade="F2"/>
          </w:tcPr>
          <w:sdt>
            <w:sdtPr>
              <w:rPr>
                <w:rFonts w:ascii="Arial" w:hAnsi="Arial" w:cs="Arial"/>
                <w:sz w:val="18"/>
                <w:szCs w:val="18"/>
              </w:rPr>
              <w:id w:val="-695927656"/>
              <w:placeholder>
                <w:docPart w:val="2158C0CB43174A5DB77921DEAA365BE3"/>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697" w:type="dxa"/>
            <w:shd w:val="clear" w:color="auto" w:fill="F2F2F2" w:themeFill="background1" w:themeFillShade="F2"/>
          </w:tcPr>
          <w:sdt>
            <w:sdtPr>
              <w:rPr>
                <w:rFonts w:ascii="Arial" w:hAnsi="Arial" w:cs="Arial"/>
                <w:sz w:val="18"/>
                <w:szCs w:val="18"/>
              </w:rPr>
              <w:id w:val="-23482588"/>
              <w:placeholder>
                <w:docPart w:val="6A3160A3B67E4D04824B406D4C726FA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1283" w:type="dxa"/>
            <w:shd w:val="clear" w:color="auto" w:fill="F2F2F2" w:themeFill="background1" w:themeFillShade="F2"/>
          </w:tcPr>
          <w:sdt>
            <w:sdtPr>
              <w:rPr>
                <w:rFonts w:ascii="Arial" w:hAnsi="Arial" w:cs="Arial"/>
                <w:sz w:val="18"/>
                <w:szCs w:val="18"/>
              </w:rPr>
              <w:id w:val="1463609849"/>
              <w:placeholder>
                <w:docPart w:val="19303540C68B4EB2AFAD4A28CECD8B58"/>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792" w:type="dxa"/>
            <w:shd w:val="clear" w:color="auto" w:fill="F2F2F2" w:themeFill="background1" w:themeFillShade="F2"/>
          </w:tcPr>
          <w:sdt>
            <w:sdtPr>
              <w:rPr>
                <w:rFonts w:ascii="Arial" w:hAnsi="Arial" w:cs="Arial"/>
                <w:sz w:val="18"/>
                <w:szCs w:val="18"/>
              </w:rPr>
              <w:id w:val="1565370937"/>
              <w:placeholder>
                <w:docPart w:val="9E4A586F8E1F4DB998C9E581B584CA4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828" w:type="dxa"/>
            <w:shd w:val="clear" w:color="auto" w:fill="F2F2F2" w:themeFill="background1" w:themeFillShade="F2"/>
          </w:tcPr>
          <w:sdt>
            <w:sdtPr>
              <w:rPr>
                <w:rFonts w:ascii="Arial" w:hAnsi="Arial" w:cs="Arial"/>
                <w:sz w:val="18"/>
                <w:szCs w:val="18"/>
              </w:rPr>
              <w:id w:val="-1514376112"/>
              <w:placeholder>
                <w:docPart w:val="D4D2BC378C534908BB2F7F1AB229953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1620" w:type="dxa"/>
            <w:shd w:val="clear" w:color="auto" w:fill="A6A6A6" w:themeFill="background1" w:themeFillShade="A6"/>
          </w:tcPr>
          <w:sdt>
            <w:sdtPr>
              <w:rPr>
                <w:rFonts w:ascii="Arial" w:hAnsi="Arial" w:cs="Arial"/>
                <w:sz w:val="18"/>
                <w:szCs w:val="18"/>
              </w:rPr>
              <w:id w:val="1575080431"/>
              <w:placeholder>
                <w:docPart w:val="CCD298ABD7D1424E8F48F98DE760F915"/>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510" w:type="dxa"/>
            <w:shd w:val="clear" w:color="auto" w:fill="A6A6A6" w:themeFill="background1" w:themeFillShade="A6"/>
          </w:tcPr>
          <w:sdt>
            <w:sdtPr>
              <w:rPr>
                <w:rFonts w:ascii="Arial" w:hAnsi="Arial" w:cs="Arial"/>
                <w:sz w:val="18"/>
                <w:szCs w:val="18"/>
              </w:rPr>
              <w:id w:val="801033447"/>
              <w:placeholder>
                <w:docPart w:val="33B45D38CD8A46B2B966D91757881F61"/>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697" w:type="dxa"/>
            <w:shd w:val="clear" w:color="auto" w:fill="A6A6A6" w:themeFill="background1" w:themeFillShade="A6"/>
          </w:tcPr>
          <w:sdt>
            <w:sdtPr>
              <w:rPr>
                <w:rFonts w:ascii="Arial" w:hAnsi="Arial" w:cs="Arial"/>
                <w:sz w:val="18"/>
                <w:szCs w:val="18"/>
              </w:rPr>
              <w:id w:val="423457562"/>
              <w:placeholder>
                <w:docPart w:val="563F5B88CDB043938F29697FC83B26C7"/>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1283" w:type="dxa"/>
            <w:shd w:val="clear" w:color="auto" w:fill="A6A6A6" w:themeFill="background1" w:themeFillShade="A6"/>
          </w:tcPr>
          <w:sdt>
            <w:sdtPr>
              <w:rPr>
                <w:rFonts w:ascii="Arial" w:hAnsi="Arial" w:cs="Arial"/>
                <w:sz w:val="18"/>
                <w:szCs w:val="18"/>
              </w:rPr>
              <w:id w:val="374896368"/>
              <w:placeholder>
                <w:docPart w:val="4272CBD0B077494DB143FD61FCAC617A"/>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792" w:type="dxa"/>
            <w:shd w:val="clear" w:color="auto" w:fill="A6A6A6" w:themeFill="background1" w:themeFillShade="A6"/>
          </w:tcPr>
          <w:sdt>
            <w:sdtPr>
              <w:rPr>
                <w:rFonts w:ascii="Arial" w:hAnsi="Arial" w:cs="Arial"/>
                <w:sz w:val="18"/>
                <w:szCs w:val="18"/>
              </w:rPr>
              <w:id w:val="948125289"/>
              <w:placeholder>
                <w:docPart w:val="F7C0959D204A449AA25A4282AB50B920"/>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828" w:type="dxa"/>
            <w:shd w:val="clear" w:color="auto" w:fill="A6A6A6" w:themeFill="background1" w:themeFillShade="A6"/>
          </w:tcPr>
          <w:sdt>
            <w:sdtPr>
              <w:rPr>
                <w:rFonts w:ascii="Arial" w:hAnsi="Arial" w:cs="Arial"/>
                <w:sz w:val="18"/>
                <w:szCs w:val="18"/>
              </w:rPr>
              <w:id w:val="-1816950118"/>
              <w:placeholder>
                <w:docPart w:val="8C43B38184BF40B4BF66A75AF84289C2"/>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1620" w:type="dxa"/>
            <w:shd w:val="clear" w:color="auto" w:fill="F2F2F2" w:themeFill="background1" w:themeFillShade="F2"/>
          </w:tcPr>
          <w:sdt>
            <w:sdtPr>
              <w:rPr>
                <w:rFonts w:ascii="Arial" w:hAnsi="Arial" w:cs="Arial"/>
                <w:sz w:val="18"/>
                <w:szCs w:val="18"/>
              </w:rPr>
              <w:id w:val="-1684510282"/>
              <w:placeholder>
                <w:docPart w:val="E048E57B8FE64C938880CB9F76422FEC"/>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510" w:type="dxa"/>
            <w:shd w:val="clear" w:color="auto" w:fill="F2F2F2" w:themeFill="background1" w:themeFillShade="F2"/>
          </w:tcPr>
          <w:sdt>
            <w:sdtPr>
              <w:rPr>
                <w:rFonts w:ascii="Arial" w:hAnsi="Arial" w:cs="Arial"/>
                <w:sz w:val="18"/>
                <w:szCs w:val="18"/>
              </w:rPr>
              <w:id w:val="-889730510"/>
              <w:placeholder>
                <w:docPart w:val="3E5AEEE59709499A94DF399B31D00A0B"/>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697" w:type="dxa"/>
            <w:shd w:val="clear" w:color="auto" w:fill="F2F2F2" w:themeFill="background1" w:themeFillShade="F2"/>
          </w:tcPr>
          <w:sdt>
            <w:sdtPr>
              <w:rPr>
                <w:rFonts w:ascii="Arial" w:hAnsi="Arial" w:cs="Arial"/>
                <w:sz w:val="18"/>
                <w:szCs w:val="18"/>
              </w:rPr>
              <w:id w:val="970707256"/>
              <w:placeholder>
                <w:docPart w:val="C8A858B162F34D6694CA69C505E5B85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1283" w:type="dxa"/>
            <w:shd w:val="clear" w:color="auto" w:fill="F2F2F2" w:themeFill="background1" w:themeFillShade="F2"/>
          </w:tcPr>
          <w:sdt>
            <w:sdtPr>
              <w:rPr>
                <w:rFonts w:ascii="Arial" w:hAnsi="Arial" w:cs="Arial"/>
                <w:sz w:val="18"/>
                <w:szCs w:val="18"/>
              </w:rPr>
              <w:id w:val="-891650568"/>
              <w:placeholder>
                <w:docPart w:val="146E64D10919402A9D039B28407C6B62"/>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792" w:type="dxa"/>
            <w:shd w:val="clear" w:color="auto" w:fill="F2F2F2" w:themeFill="background1" w:themeFillShade="F2"/>
          </w:tcPr>
          <w:sdt>
            <w:sdtPr>
              <w:rPr>
                <w:rFonts w:ascii="Arial" w:hAnsi="Arial" w:cs="Arial"/>
                <w:sz w:val="18"/>
                <w:szCs w:val="18"/>
              </w:rPr>
              <w:id w:val="-75909237"/>
              <w:placeholder>
                <w:docPart w:val="0DFFC4F6CD3B4982AB85045C256D5267"/>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828" w:type="dxa"/>
            <w:shd w:val="clear" w:color="auto" w:fill="F2F2F2" w:themeFill="background1" w:themeFillShade="F2"/>
          </w:tcPr>
          <w:sdt>
            <w:sdtPr>
              <w:rPr>
                <w:rFonts w:ascii="Arial" w:hAnsi="Arial" w:cs="Arial"/>
                <w:sz w:val="18"/>
                <w:szCs w:val="18"/>
              </w:rPr>
              <w:id w:val="-1565333647"/>
              <w:placeholder>
                <w:docPart w:val="A0465C7C03D84901A15DD7B8C48658A9"/>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1620" w:type="dxa"/>
            <w:shd w:val="clear" w:color="auto" w:fill="A6A6A6" w:themeFill="background1" w:themeFillShade="A6"/>
          </w:tcPr>
          <w:sdt>
            <w:sdtPr>
              <w:rPr>
                <w:rFonts w:ascii="Arial" w:hAnsi="Arial" w:cs="Arial"/>
                <w:sz w:val="18"/>
                <w:szCs w:val="18"/>
              </w:rPr>
              <w:id w:val="-539282442"/>
              <w:placeholder>
                <w:docPart w:val="DC0A62FAA5CE4B25BBEF330B2DD3184B"/>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510" w:type="dxa"/>
            <w:shd w:val="clear" w:color="auto" w:fill="A6A6A6" w:themeFill="background1" w:themeFillShade="A6"/>
          </w:tcPr>
          <w:sdt>
            <w:sdtPr>
              <w:rPr>
                <w:rFonts w:ascii="Arial" w:hAnsi="Arial" w:cs="Arial"/>
                <w:sz w:val="18"/>
                <w:szCs w:val="18"/>
              </w:rPr>
              <w:id w:val="-1386252096"/>
              <w:placeholder>
                <w:docPart w:val="FFF8C7EEDC5D4C3FB2CEEFEA0E27DC9D"/>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697" w:type="dxa"/>
            <w:shd w:val="clear" w:color="auto" w:fill="A6A6A6" w:themeFill="background1" w:themeFillShade="A6"/>
          </w:tcPr>
          <w:sdt>
            <w:sdtPr>
              <w:rPr>
                <w:rFonts w:ascii="Arial" w:hAnsi="Arial" w:cs="Arial"/>
                <w:sz w:val="18"/>
                <w:szCs w:val="18"/>
              </w:rPr>
              <w:id w:val="-1104256552"/>
              <w:placeholder>
                <w:docPart w:val="5173FAA6D7F1406FAFCD89D082471B17"/>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1283" w:type="dxa"/>
            <w:shd w:val="clear" w:color="auto" w:fill="A6A6A6" w:themeFill="background1" w:themeFillShade="A6"/>
          </w:tcPr>
          <w:sdt>
            <w:sdtPr>
              <w:rPr>
                <w:rFonts w:ascii="Arial" w:hAnsi="Arial" w:cs="Arial"/>
                <w:sz w:val="18"/>
                <w:szCs w:val="18"/>
              </w:rPr>
              <w:id w:val="-190379987"/>
              <w:placeholder>
                <w:docPart w:val="8959450DA6C84323ACEF10156B18771C"/>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792" w:type="dxa"/>
            <w:shd w:val="clear" w:color="auto" w:fill="A6A6A6" w:themeFill="background1" w:themeFillShade="A6"/>
          </w:tcPr>
          <w:sdt>
            <w:sdtPr>
              <w:rPr>
                <w:rFonts w:ascii="Arial" w:hAnsi="Arial" w:cs="Arial"/>
                <w:sz w:val="18"/>
                <w:szCs w:val="18"/>
              </w:rPr>
              <w:id w:val="-410548291"/>
              <w:placeholder>
                <w:docPart w:val="D5EF431920BB4FC09507C102147F4C45"/>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828" w:type="dxa"/>
            <w:shd w:val="clear" w:color="auto" w:fill="A6A6A6" w:themeFill="background1" w:themeFillShade="A6"/>
          </w:tcPr>
          <w:sdt>
            <w:sdtPr>
              <w:rPr>
                <w:rFonts w:ascii="Arial" w:hAnsi="Arial" w:cs="Arial"/>
                <w:sz w:val="18"/>
                <w:szCs w:val="18"/>
              </w:rPr>
              <w:id w:val="-1274317211"/>
              <w:placeholder>
                <w:docPart w:val="7B9FECE584ED418DB45B44DE0DE07B3C"/>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1620" w:type="dxa"/>
            <w:shd w:val="clear" w:color="auto" w:fill="F2F2F2" w:themeFill="background1" w:themeFillShade="F2"/>
          </w:tcPr>
          <w:sdt>
            <w:sdtPr>
              <w:rPr>
                <w:rFonts w:ascii="Arial" w:hAnsi="Arial" w:cs="Arial"/>
                <w:sz w:val="18"/>
                <w:szCs w:val="18"/>
              </w:rPr>
              <w:id w:val="1664200897"/>
              <w:placeholder>
                <w:docPart w:val="2C34715CC88B45BB804D4FD90867659D"/>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510" w:type="dxa"/>
            <w:shd w:val="clear" w:color="auto" w:fill="F2F2F2" w:themeFill="background1" w:themeFillShade="F2"/>
          </w:tcPr>
          <w:sdt>
            <w:sdtPr>
              <w:rPr>
                <w:rFonts w:ascii="Arial" w:hAnsi="Arial" w:cs="Arial"/>
                <w:sz w:val="18"/>
                <w:szCs w:val="18"/>
              </w:rPr>
              <w:id w:val="1007030623"/>
              <w:placeholder>
                <w:docPart w:val="986073E4AC4D49BD956F6625F25543F2"/>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697" w:type="dxa"/>
            <w:shd w:val="clear" w:color="auto" w:fill="F2F2F2" w:themeFill="background1" w:themeFillShade="F2"/>
          </w:tcPr>
          <w:sdt>
            <w:sdtPr>
              <w:rPr>
                <w:rFonts w:ascii="Arial" w:hAnsi="Arial" w:cs="Arial"/>
                <w:sz w:val="18"/>
                <w:szCs w:val="18"/>
              </w:rPr>
              <w:id w:val="-941918729"/>
              <w:placeholder>
                <w:docPart w:val="9148EEC2478945D79B670801B9F1E691"/>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1283" w:type="dxa"/>
            <w:shd w:val="clear" w:color="auto" w:fill="F2F2F2" w:themeFill="background1" w:themeFillShade="F2"/>
          </w:tcPr>
          <w:sdt>
            <w:sdtPr>
              <w:rPr>
                <w:rFonts w:ascii="Arial" w:hAnsi="Arial" w:cs="Arial"/>
                <w:sz w:val="18"/>
                <w:szCs w:val="18"/>
              </w:rPr>
              <w:id w:val="-559706344"/>
              <w:placeholder>
                <w:docPart w:val="30FE421B239F43F6B0256A3ADDC26EE1"/>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792" w:type="dxa"/>
            <w:shd w:val="clear" w:color="auto" w:fill="F2F2F2" w:themeFill="background1" w:themeFillShade="F2"/>
          </w:tcPr>
          <w:sdt>
            <w:sdtPr>
              <w:rPr>
                <w:rFonts w:ascii="Arial" w:hAnsi="Arial" w:cs="Arial"/>
                <w:sz w:val="18"/>
                <w:szCs w:val="18"/>
              </w:rPr>
              <w:id w:val="-648519678"/>
              <w:placeholder>
                <w:docPart w:val="04CAF9DD0BA94184BFBFADE1D1F24647"/>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828" w:type="dxa"/>
            <w:shd w:val="clear" w:color="auto" w:fill="F2F2F2" w:themeFill="background1" w:themeFillShade="F2"/>
          </w:tcPr>
          <w:sdt>
            <w:sdtPr>
              <w:rPr>
                <w:rFonts w:ascii="Arial" w:hAnsi="Arial" w:cs="Arial"/>
                <w:sz w:val="18"/>
                <w:szCs w:val="18"/>
              </w:rPr>
              <w:id w:val="-1916085239"/>
              <w:placeholder>
                <w:docPart w:val="16B80918B73F4F5D8FD0D4011FEDF95D"/>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1620" w:type="dxa"/>
            <w:shd w:val="clear" w:color="auto" w:fill="A6A6A6" w:themeFill="background1" w:themeFillShade="A6"/>
          </w:tcPr>
          <w:sdt>
            <w:sdtPr>
              <w:rPr>
                <w:rFonts w:ascii="Arial" w:hAnsi="Arial" w:cs="Arial"/>
                <w:sz w:val="18"/>
                <w:szCs w:val="18"/>
              </w:rPr>
              <w:id w:val="1868792032"/>
              <w:placeholder>
                <w:docPart w:val="01E29DA55426432F9822AA6A6BA33495"/>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510" w:type="dxa"/>
            <w:shd w:val="clear" w:color="auto" w:fill="A6A6A6" w:themeFill="background1" w:themeFillShade="A6"/>
          </w:tcPr>
          <w:sdt>
            <w:sdtPr>
              <w:rPr>
                <w:rFonts w:ascii="Arial" w:hAnsi="Arial" w:cs="Arial"/>
                <w:sz w:val="18"/>
                <w:szCs w:val="18"/>
              </w:rPr>
              <w:id w:val="2112311716"/>
              <w:placeholder>
                <w:docPart w:val="4286B3FC283647038F3D8027AC6FB93A"/>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697" w:type="dxa"/>
            <w:shd w:val="clear" w:color="auto" w:fill="A6A6A6" w:themeFill="background1" w:themeFillShade="A6"/>
          </w:tcPr>
          <w:sdt>
            <w:sdtPr>
              <w:rPr>
                <w:rFonts w:ascii="Arial" w:hAnsi="Arial" w:cs="Arial"/>
                <w:sz w:val="18"/>
                <w:szCs w:val="18"/>
              </w:rPr>
              <w:id w:val="1242525079"/>
              <w:placeholder>
                <w:docPart w:val="7821F1F3CD854A9A8912819EF2012E9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1283" w:type="dxa"/>
            <w:shd w:val="clear" w:color="auto" w:fill="A6A6A6" w:themeFill="background1" w:themeFillShade="A6"/>
          </w:tcPr>
          <w:sdt>
            <w:sdtPr>
              <w:rPr>
                <w:rFonts w:ascii="Arial" w:hAnsi="Arial" w:cs="Arial"/>
                <w:sz w:val="18"/>
                <w:szCs w:val="18"/>
              </w:rPr>
              <w:id w:val="-2048972610"/>
              <w:placeholder>
                <w:docPart w:val="3A1F128AEDFA4FE986C0B63F9A722D3F"/>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792" w:type="dxa"/>
            <w:shd w:val="clear" w:color="auto" w:fill="A6A6A6" w:themeFill="background1" w:themeFillShade="A6"/>
          </w:tcPr>
          <w:sdt>
            <w:sdtPr>
              <w:rPr>
                <w:rFonts w:ascii="Arial" w:hAnsi="Arial" w:cs="Arial"/>
                <w:sz w:val="18"/>
                <w:szCs w:val="18"/>
              </w:rPr>
              <w:id w:val="1204224188"/>
              <w:placeholder>
                <w:docPart w:val="C769FFD1828A4D58B92C7BB13A48611A"/>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828" w:type="dxa"/>
            <w:shd w:val="clear" w:color="auto" w:fill="A6A6A6" w:themeFill="background1" w:themeFillShade="A6"/>
          </w:tcPr>
          <w:sdt>
            <w:sdtPr>
              <w:rPr>
                <w:rFonts w:ascii="Arial" w:hAnsi="Arial" w:cs="Arial"/>
                <w:sz w:val="18"/>
                <w:szCs w:val="18"/>
              </w:rPr>
              <w:id w:val="1823164259"/>
              <w:placeholder>
                <w:docPart w:val="8C6D54E61CB14A9396CCD2F4DCE022E2"/>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tbl>
      <w:tblPr>
        <w:tblStyle w:val="TableGrid"/>
        <w:tblW w:w="8730" w:type="dxa"/>
        <w:tblInd w:w="3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5757"/>
        <w:gridCol w:w="2973"/>
      </w:tblGrid>
      <w:tr w:rsidR="00C40206" w:rsidRPr="00DC0F5B" w:rsidTr="000F5F77">
        <w:trPr>
          <w:trHeight w:val="381"/>
        </w:trPr>
        <w:tc>
          <w:tcPr>
            <w:tcW w:w="5757" w:type="dxa"/>
            <w:tcBorders>
              <w:right w:val="single" w:sz="4" w:space="0" w:color="A6A6A6" w:themeColor="background1" w:themeShade="A6"/>
            </w:tcBorders>
            <w:vAlign w:val="bottom"/>
          </w:tcPr>
          <w:p w:rsidR="00C40206" w:rsidRPr="00DC0F5B" w:rsidRDefault="00C40206" w:rsidP="00C40206">
            <w:pPr>
              <w:spacing w:before="36" w:line="203" w:lineRule="exact"/>
              <w:ind w:left="2135" w:right="65"/>
              <w:jc w:val="right"/>
              <w:rPr>
                <w:rFonts w:ascii="Arial" w:eastAsia="Arial" w:hAnsi="Arial" w:cs="Arial"/>
                <w:b/>
                <w:color w:val="231F20"/>
                <w:sz w:val="18"/>
                <w:szCs w:val="18"/>
              </w:rPr>
            </w:pPr>
            <w:r w:rsidRPr="00DC0F5B">
              <w:rPr>
                <w:rFonts w:ascii="Arial" w:eastAsia="Arial" w:hAnsi="Arial" w:cs="Arial"/>
                <w:b/>
                <w:color w:val="231F20"/>
                <w:sz w:val="18"/>
                <w:szCs w:val="18"/>
              </w:rPr>
              <w:t>The total of the Prices</w:t>
            </w:r>
          </w:p>
        </w:tc>
        <w:tc>
          <w:tcPr>
            <w:tcW w:w="2973"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tcPr>
          <w:sdt>
            <w:sdtPr>
              <w:rPr>
                <w:rFonts w:ascii="Arial" w:hAnsi="Arial" w:cs="Arial"/>
                <w:sz w:val="18"/>
                <w:szCs w:val="18"/>
              </w:rPr>
              <w:id w:val="1754864151"/>
              <w:placeholder>
                <w:docPart w:val="DD14AFA89223442BAAFC5F1021C691BA"/>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before="15" w:after="0" w:line="260" w:lineRule="exact"/>
        <w:rPr>
          <w:rFonts w:ascii="Arial" w:hAnsi="Arial" w:cs="Arial"/>
          <w:sz w:val="26"/>
          <w:szCs w:val="26"/>
        </w:rPr>
      </w:pPr>
    </w:p>
    <w:p w:rsidR="00C40206" w:rsidRPr="00DC0F5B" w:rsidRDefault="00C40206" w:rsidP="00C40206">
      <w:pPr>
        <w:spacing w:before="36" w:after="100" w:line="203" w:lineRule="exact"/>
        <w:ind w:left="230" w:right="-14"/>
        <w:rPr>
          <w:rFonts w:ascii="Arial" w:eastAsia="Arial" w:hAnsi="Arial" w:cs="Arial"/>
          <w:color w:val="231F20"/>
          <w:sz w:val="18"/>
          <w:szCs w:val="18"/>
        </w:rPr>
      </w:pPr>
      <w:r w:rsidRPr="00DC0F5B">
        <w:rPr>
          <w:rFonts w:ascii="Arial" w:eastAsia="Arial" w:hAnsi="Arial" w:cs="Arial"/>
          <w:color w:val="231F20"/>
          <w:sz w:val="18"/>
          <w:szCs w:val="18"/>
        </w:rPr>
        <w:t>The method and rules used to compile the Price List are</w:t>
      </w:r>
    </w:p>
    <w:tbl>
      <w:tblPr>
        <w:tblStyle w:val="TableGrid"/>
        <w:tblW w:w="8730" w:type="dxa"/>
        <w:tblInd w:w="38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730"/>
      </w:tblGrid>
      <w:tr w:rsidR="00C40206" w:rsidRPr="00DC0F5B" w:rsidTr="000F5F77">
        <w:trPr>
          <w:trHeight w:val="1658"/>
        </w:trPr>
        <w:tc>
          <w:tcPr>
            <w:tcW w:w="8730" w:type="dxa"/>
          </w:tcPr>
          <w:sdt>
            <w:sdtPr>
              <w:rPr>
                <w:rFonts w:ascii="Arial" w:hAnsi="Arial" w:cs="Arial"/>
                <w:sz w:val="18"/>
                <w:szCs w:val="18"/>
              </w:rPr>
              <w:id w:val="-1058526"/>
              <w:placeholder>
                <w:docPart w:val="72024CE08DEA424696336D9BD5F9FD6A"/>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150" w:lineRule="exact"/>
        <w:rPr>
          <w:rFonts w:ascii="Arial" w:hAnsi="Arial" w:cs="Arial"/>
          <w:sz w:val="15"/>
          <w:szCs w:val="15"/>
        </w:rPr>
      </w:pPr>
    </w:p>
    <w:p w:rsidR="00C40206" w:rsidRPr="00DC0F5B" w:rsidRDefault="00C40206" w:rsidP="00C40206">
      <w:pPr>
        <w:spacing w:after="0"/>
        <w:rPr>
          <w:rFonts w:ascii="Arial" w:hAnsi="Arial" w:cs="Arial"/>
        </w:rPr>
        <w:sectPr w:rsidR="00C40206" w:rsidRPr="00DC0F5B" w:rsidSect="00262101">
          <w:pgSz w:w="11907" w:h="16839" w:code="9"/>
          <w:pgMar w:top="1620" w:right="1040" w:bottom="274" w:left="1260" w:header="720" w:footer="461" w:gutter="0"/>
          <w:cols w:space="720"/>
          <w:docGrid w:linePitch="299"/>
        </w:sectPr>
      </w:pPr>
    </w:p>
    <w:p w:rsidR="00C40206" w:rsidRPr="00DC0F5B" w:rsidRDefault="004B76E4" w:rsidP="00C40206">
      <w:pPr>
        <w:spacing w:before="21" w:after="0" w:line="633" w:lineRule="exact"/>
        <w:ind w:left="163" w:right="-20"/>
        <w:rPr>
          <w:rFonts w:ascii="Arial" w:eastAsia="Arial" w:hAnsi="Arial" w:cs="Arial"/>
          <w:sz w:val="56"/>
          <w:szCs w:val="56"/>
        </w:rPr>
      </w:pPr>
      <w:r>
        <w:rPr>
          <w:rFonts w:ascii="Arial" w:hAnsi="Arial" w:cs="Arial"/>
          <w:noProof/>
        </w:rPr>
        <w:lastRenderedPageBreak/>
        <w:pict>
          <v:group id="_x0000_s1609" style="position:absolute;left:0;text-align:left;margin-left:-10.1pt;margin-top:-4.2pt;width:484.95pt;height:677.5pt;z-index:-251559424" coordorigin="658,876" coordsize="9699,13550">
            <v:group id="_x0000_s1610" style="position:absolute;left:663;top:876;width:9694;height:13550" coordorigin="663,876" coordsize="9694,13550">
              <v:group id="_x0000_s1611" style="position:absolute;left:663;top:876;width:9694;height:853" coordorigin="663,876" coordsize="9694,853">
                <v:shape id="_x0000_s1612" style="position:absolute;left:663;top:876;width:9694;height:853" coordorigin="663,876" coordsize="9694,853" path="m663,1728r9694,l10357,876r-9694,l663,1728e" fillcolor="#a7a9ac" stroked="f">
                  <v:path arrowok="t"/>
                </v:shape>
              </v:group>
              <v:group id="_x0000_s1613" style="position:absolute;left:663;top:881;width:9694;height:2" coordorigin="663,881" coordsize="9694,2">
                <v:shape id="_x0000_s1614" style="position:absolute;left:663;top:881;width:9694;height:2" coordorigin="663,881" coordsize="9694,0" path="m663,881r9694,e" filled="f" strokecolor="#231f20">
                  <v:path arrowok="t"/>
                </v:shape>
              </v:group>
              <v:group id="_x0000_s1615" style="position:absolute;left:663;top:1723;width:9694;height:2" coordorigin="663,1723" coordsize="9694,2">
                <v:shape id="_x0000_s1616" style="position:absolute;left:663;top:1723;width:9694;height:2" coordorigin="663,1723" coordsize="9694,0" path="m663,1723r9695,e" filled="f" strokecolor="#231f20">
                  <v:path arrowok="t"/>
                </v:shape>
              </v:group>
              <v:group id="_x0000_s1617" style="position:absolute;left:670;top:876;width:2;height:13550" coordorigin="670,876" coordsize="2,13550">
                <v:shape id="_x0000_s1618" style="position:absolute;left:670;top:876;width:2;height:13550" coordorigin="670,876" coordsize="0,13550" path="m670,876r,13549e" filled="f" strokecolor="#231f20">
                  <v:path arrowok="t"/>
                </v:shape>
              </v:group>
              <v:group id="_x0000_s1619" style="position:absolute;left:10350;top:876;width:2;height:13550" coordorigin="10350,876" coordsize="2,13550">
                <v:shape id="_x0000_s1620" style="position:absolute;left:10350;top:876;width:2;height:13550" coordorigin="10350,876" coordsize="0,13550" path="m10350,876r,13549e" filled="f" strokecolor="#231f20">
                  <v:path arrowok="t"/>
                </v:shape>
              </v:group>
            </v:group>
            <v:group id="_x0000_s1621" style="position:absolute;left:658;top:14415;width:9694;height:2" coordorigin="663,1723" coordsize="9694,2">
              <v:shape id="_x0000_s1622" style="position:absolute;left:663;top:1723;width:9694;height:2" coordorigin="663,1723" coordsize="9694,0" path="m663,1723r9695,e" filled="f" strokecolor="#231f20">
                <v:path arrowok="t"/>
              </v:shape>
            </v:group>
          </v:group>
        </w:pict>
      </w:r>
      <w:r w:rsidR="00C40206" w:rsidRPr="00DC0F5B">
        <w:rPr>
          <w:rFonts w:ascii="Arial" w:eastAsia="Arial" w:hAnsi="Arial" w:cs="Arial"/>
          <w:color w:val="231F20"/>
          <w:sz w:val="56"/>
          <w:szCs w:val="56"/>
        </w:rPr>
        <w:t>Scope</w:t>
      </w:r>
    </w:p>
    <w:p w:rsidR="00C40206" w:rsidRPr="00DC0F5B" w:rsidRDefault="00C40206" w:rsidP="00C40206">
      <w:pPr>
        <w:spacing w:before="4" w:after="0" w:line="180" w:lineRule="exact"/>
        <w:rPr>
          <w:rFonts w:ascii="Arial" w:hAnsi="Arial" w:cs="Arial"/>
          <w:sz w:val="18"/>
          <w:szCs w:val="18"/>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tbl>
      <w:tblPr>
        <w:tblStyle w:val="TableGrid"/>
        <w:tblW w:w="8730" w:type="dxa"/>
        <w:tblInd w:w="38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730"/>
      </w:tblGrid>
      <w:tr w:rsidR="00C40206" w:rsidRPr="00DC0F5B" w:rsidTr="000F5F77">
        <w:trPr>
          <w:trHeight w:val="1712"/>
        </w:trPr>
        <w:tc>
          <w:tcPr>
            <w:tcW w:w="8730" w:type="dxa"/>
            <w:vAlign w:val="center"/>
          </w:tcPr>
          <w:p w:rsidR="00C40206" w:rsidRPr="00DC0F5B" w:rsidRDefault="00C40206" w:rsidP="00C40206">
            <w:pPr>
              <w:spacing w:before="36" w:line="255" w:lineRule="auto"/>
              <w:rPr>
                <w:rFonts w:ascii="Arial" w:eastAsia="Arial" w:hAnsi="Arial" w:cs="Arial"/>
                <w:sz w:val="18"/>
                <w:szCs w:val="18"/>
              </w:rPr>
            </w:pPr>
            <w:r w:rsidRPr="00DC0F5B">
              <w:rPr>
                <w:rFonts w:ascii="Arial" w:eastAsia="Arial" w:hAnsi="Arial" w:cs="Arial"/>
                <w:b/>
                <w:bCs/>
                <w:color w:val="231F20"/>
                <w:sz w:val="18"/>
                <w:szCs w:val="18"/>
              </w:rPr>
              <w:t xml:space="preserve">The Scope should be a complete and precise statement of the </w:t>
            </w:r>
            <w:r w:rsidRPr="00DC0F5B">
              <w:rPr>
                <w:rFonts w:ascii="Arial" w:eastAsia="Arial" w:hAnsi="Arial" w:cs="Arial"/>
                <w:b/>
                <w:bCs/>
                <w:i/>
                <w:color w:val="231F20"/>
                <w:sz w:val="18"/>
                <w:szCs w:val="18"/>
              </w:rPr>
              <w:t xml:space="preserve">Contractor’s </w:t>
            </w:r>
            <w:r w:rsidRPr="00DC0F5B">
              <w:rPr>
                <w:rFonts w:ascii="Arial" w:eastAsia="Arial" w:hAnsi="Arial" w:cs="Arial"/>
                <w:b/>
                <w:bCs/>
                <w:color w:val="231F20"/>
                <w:sz w:val="18"/>
                <w:szCs w:val="18"/>
              </w:rPr>
              <w:t xml:space="preserve">requirements. If it is incomplete or imprecise there is a risk that the </w:t>
            </w:r>
            <w:r w:rsidRPr="00DC0F5B">
              <w:rPr>
                <w:rFonts w:ascii="Arial" w:eastAsia="Arial" w:hAnsi="Arial" w:cs="Arial"/>
                <w:b/>
                <w:bCs/>
                <w:i/>
                <w:color w:val="231F20"/>
                <w:sz w:val="18"/>
                <w:szCs w:val="18"/>
              </w:rPr>
              <w:t xml:space="preserve">Subcontractor </w:t>
            </w:r>
            <w:r w:rsidRPr="00DC0F5B">
              <w:rPr>
                <w:rFonts w:ascii="Arial" w:eastAsia="Arial" w:hAnsi="Arial" w:cs="Arial"/>
                <w:b/>
                <w:bCs/>
                <w:color w:val="231F20"/>
                <w:sz w:val="18"/>
                <w:szCs w:val="18"/>
              </w:rPr>
              <w:t xml:space="preserve">will interpret it differently from the </w:t>
            </w:r>
            <w:r w:rsidRPr="00DC0F5B">
              <w:rPr>
                <w:rFonts w:ascii="Arial" w:eastAsia="Arial" w:hAnsi="Arial" w:cs="Arial"/>
                <w:b/>
                <w:bCs/>
                <w:i/>
                <w:color w:val="231F20"/>
                <w:sz w:val="18"/>
                <w:szCs w:val="18"/>
              </w:rPr>
              <w:t xml:space="preserve">Contractor’s </w:t>
            </w:r>
            <w:r w:rsidRPr="00DC0F5B">
              <w:rPr>
                <w:rFonts w:ascii="Arial" w:eastAsia="Arial" w:hAnsi="Arial" w:cs="Arial"/>
                <w:b/>
                <w:bCs/>
                <w:color w:val="231F20"/>
                <w:sz w:val="18"/>
                <w:szCs w:val="18"/>
              </w:rPr>
              <w:t>intention.</w:t>
            </w:r>
          </w:p>
          <w:p w:rsidR="00C40206" w:rsidRPr="00DC0F5B" w:rsidRDefault="00C40206" w:rsidP="00C40206">
            <w:pPr>
              <w:spacing w:line="170" w:lineRule="exact"/>
              <w:rPr>
                <w:rFonts w:ascii="Arial" w:hAnsi="Arial" w:cs="Arial"/>
                <w:sz w:val="17"/>
                <w:szCs w:val="17"/>
              </w:rPr>
            </w:pPr>
          </w:p>
          <w:p w:rsidR="00C40206" w:rsidRPr="00DC0F5B" w:rsidRDefault="00C40206" w:rsidP="00C40206">
            <w:pPr>
              <w:spacing w:before="36" w:line="203" w:lineRule="exact"/>
              <w:ind w:right="-20"/>
              <w:rPr>
                <w:rFonts w:ascii="Arial" w:hAnsi="Arial" w:cs="Arial"/>
                <w:sz w:val="18"/>
                <w:szCs w:val="18"/>
              </w:rPr>
            </w:pPr>
            <w:r w:rsidRPr="00DC0F5B">
              <w:rPr>
                <w:rFonts w:ascii="Arial" w:eastAsia="Arial" w:hAnsi="Arial" w:cs="Arial"/>
                <w:b/>
                <w:bCs/>
                <w:color w:val="231F20"/>
                <w:sz w:val="18"/>
                <w:szCs w:val="18"/>
              </w:rPr>
              <w:t xml:space="preserve">Information provided by the </w:t>
            </w:r>
            <w:r w:rsidRPr="00DC0F5B">
              <w:rPr>
                <w:rFonts w:ascii="Arial" w:eastAsia="Arial" w:hAnsi="Arial" w:cs="Arial"/>
                <w:b/>
                <w:bCs/>
                <w:i/>
                <w:color w:val="231F20"/>
                <w:sz w:val="18"/>
                <w:szCs w:val="18"/>
              </w:rPr>
              <w:t xml:space="preserve">Subcontractor </w:t>
            </w:r>
            <w:r w:rsidRPr="00DC0F5B">
              <w:rPr>
                <w:rFonts w:ascii="Arial" w:eastAsia="Arial" w:hAnsi="Arial" w:cs="Arial"/>
                <w:b/>
                <w:bCs/>
                <w:color w:val="231F20"/>
                <w:sz w:val="18"/>
                <w:szCs w:val="18"/>
              </w:rPr>
              <w:t xml:space="preserve">should be listed in the Scope only if the </w:t>
            </w:r>
            <w:r w:rsidRPr="00DC0F5B">
              <w:rPr>
                <w:rFonts w:ascii="Arial" w:eastAsia="Arial" w:hAnsi="Arial" w:cs="Arial"/>
                <w:b/>
                <w:bCs/>
                <w:i/>
                <w:color w:val="231F20"/>
                <w:sz w:val="18"/>
                <w:szCs w:val="18"/>
              </w:rPr>
              <w:t xml:space="preserve">Contractor </w:t>
            </w:r>
            <w:r w:rsidRPr="00DC0F5B">
              <w:rPr>
                <w:rFonts w:ascii="Arial" w:eastAsia="Arial" w:hAnsi="Arial" w:cs="Arial"/>
                <w:b/>
                <w:bCs/>
                <w:color w:val="231F20"/>
                <w:sz w:val="18"/>
                <w:szCs w:val="18"/>
              </w:rPr>
              <w:t xml:space="preserve">is satisfied that it is required, is part of a complete statement of the </w:t>
            </w:r>
            <w:r w:rsidRPr="00DC0F5B">
              <w:rPr>
                <w:rFonts w:ascii="Arial" w:eastAsia="Arial" w:hAnsi="Arial" w:cs="Arial"/>
                <w:b/>
                <w:bCs/>
                <w:i/>
                <w:color w:val="231F20"/>
                <w:sz w:val="18"/>
                <w:szCs w:val="18"/>
              </w:rPr>
              <w:t xml:space="preserve">Contractor’s </w:t>
            </w:r>
            <w:r w:rsidRPr="00DC0F5B">
              <w:rPr>
                <w:rFonts w:ascii="Arial" w:eastAsia="Arial" w:hAnsi="Arial" w:cs="Arial"/>
                <w:b/>
                <w:bCs/>
                <w:color w:val="231F20"/>
                <w:sz w:val="18"/>
                <w:szCs w:val="18"/>
              </w:rPr>
              <w:t>requirements and is consistent with the other parts of the Scope.</w:t>
            </w:r>
          </w:p>
        </w:tc>
      </w:tr>
    </w:tbl>
    <w:p w:rsidR="00C40206" w:rsidRPr="00DC0F5B" w:rsidRDefault="00C40206" w:rsidP="00C40206">
      <w:pPr>
        <w:spacing w:before="4" w:after="0" w:line="180" w:lineRule="exact"/>
        <w:rPr>
          <w:rFonts w:ascii="Arial" w:hAnsi="Arial" w:cs="Arial"/>
          <w:sz w:val="18"/>
          <w:szCs w:val="18"/>
        </w:rPr>
      </w:pPr>
    </w:p>
    <w:p w:rsidR="00C40206" w:rsidRPr="00DC0F5B" w:rsidRDefault="00C40206" w:rsidP="00C40206">
      <w:pPr>
        <w:spacing w:before="4" w:after="0" w:line="180" w:lineRule="exact"/>
        <w:rPr>
          <w:rFonts w:ascii="Arial" w:hAnsi="Arial" w:cs="Arial"/>
          <w:sz w:val="18"/>
          <w:szCs w:val="18"/>
        </w:rPr>
      </w:pPr>
    </w:p>
    <w:tbl>
      <w:tblPr>
        <w:tblW w:w="8730" w:type="dxa"/>
        <w:tblInd w:w="270" w:type="dxa"/>
        <w:tblLayout w:type="fixed"/>
        <w:tblCellMar>
          <w:left w:w="0" w:type="dxa"/>
          <w:right w:w="0" w:type="dxa"/>
        </w:tblCellMar>
        <w:tblLook w:val="01E0" w:firstRow="1" w:lastRow="1" w:firstColumn="1" w:lastColumn="1" w:noHBand="0" w:noVBand="0"/>
      </w:tblPr>
      <w:tblGrid>
        <w:gridCol w:w="8730"/>
      </w:tblGrid>
      <w:tr w:rsidR="00C40206" w:rsidRPr="00DC0F5B" w:rsidTr="00C40206">
        <w:trPr>
          <w:trHeight w:hRule="exact" w:val="360"/>
        </w:trPr>
        <w:tc>
          <w:tcPr>
            <w:tcW w:w="8730" w:type="dxa"/>
            <w:tcBorders>
              <w:top w:val="nil"/>
              <w:left w:val="nil"/>
              <w:bottom w:val="nil"/>
              <w:right w:val="nil"/>
            </w:tcBorders>
            <w:shd w:val="clear" w:color="auto" w:fill="D1D3D4"/>
            <w:vAlign w:val="center"/>
          </w:tcPr>
          <w:p w:rsidR="00C40206" w:rsidRPr="00DC0F5B" w:rsidRDefault="00C40206" w:rsidP="00C40206">
            <w:pPr>
              <w:spacing w:before="51" w:after="0" w:line="240" w:lineRule="auto"/>
              <w:ind w:left="-60" w:right="-20" w:firstLine="150"/>
              <w:rPr>
                <w:rFonts w:ascii="Arial" w:eastAsia="Arial" w:hAnsi="Arial" w:cs="Arial"/>
              </w:rPr>
            </w:pPr>
            <w:r w:rsidRPr="00DC0F5B">
              <w:rPr>
                <w:rFonts w:ascii="Arial" w:eastAsia="Arial" w:hAnsi="Arial" w:cs="Arial"/>
                <w:b/>
                <w:bCs/>
                <w:color w:val="58595B"/>
              </w:rPr>
              <w:t xml:space="preserve">1 Description of the </w:t>
            </w:r>
            <w:r w:rsidR="005001D1" w:rsidRPr="00DC0F5B">
              <w:rPr>
                <w:rFonts w:ascii="Arial" w:eastAsia="Arial" w:hAnsi="Arial" w:cs="Arial"/>
                <w:b/>
                <w:bCs/>
                <w:i/>
                <w:color w:val="58595B"/>
              </w:rPr>
              <w:t>subcontract</w:t>
            </w:r>
            <w:r w:rsidR="005001D1" w:rsidRPr="00DC0F5B">
              <w:rPr>
                <w:rFonts w:ascii="Arial" w:eastAsia="Arial" w:hAnsi="Arial" w:cs="Arial"/>
                <w:b/>
                <w:bCs/>
                <w:color w:val="58595B"/>
              </w:rPr>
              <w:t xml:space="preserve"> </w:t>
            </w:r>
            <w:r w:rsidRPr="00DC0F5B">
              <w:rPr>
                <w:rFonts w:ascii="Arial" w:eastAsia="Arial" w:hAnsi="Arial" w:cs="Arial"/>
                <w:b/>
                <w:bCs/>
                <w:i/>
                <w:color w:val="58595B"/>
              </w:rPr>
              <w:t>works</w:t>
            </w:r>
          </w:p>
        </w:tc>
      </w:tr>
    </w:tbl>
    <w:p w:rsidR="00C40206" w:rsidRPr="00DC0F5B" w:rsidRDefault="00C40206" w:rsidP="00C40206">
      <w:pPr>
        <w:spacing w:after="0" w:line="200" w:lineRule="exact"/>
        <w:rPr>
          <w:rFonts w:ascii="Arial" w:hAnsi="Arial" w:cs="Arial"/>
          <w:sz w:val="20"/>
          <w:szCs w:val="20"/>
        </w:rPr>
      </w:pPr>
    </w:p>
    <w:tbl>
      <w:tblPr>
        <w:tblStyle w:val="TableGrid"/>
        <w:tblW w:w="8730" w:type="dxa"/>
        <w:tblInd w:w="38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730"/>
      </w:tblGrid>
      <w:tr w:rsidR="00C40206" w:rsidRPr="00DC0F5B" w:rsidTr="000F5F77">
        <w:trPr>
          <w:trHeight w:val="695"/>
        </w:trPr>
        <w:tc>
          <w:tcPr>
            <w:tcW w:w="8730" w:type="dxa"/>
            <w:vAlign w:val="center"/>
          </w:tcPr>
          <w:p w:rsidR="00C40206" w:rsidRPr="00DC0F5B" w:rsidRDefault="00C40206" w:rsidP="00C40206">
            <w:pPr>
              <w:ind w:right="-20"/>
              <w:rPr>
                <w:rFonts w:ascii="Arial" w:hAnsi="Arial" w:cs="Arial"/>
                <w:sz w:val="18"/>
                <w:szCs w:val="18"/>
              </w:rPr>
            </w:pPr>
            <w:r w:rsidRPr="00DC0F5B">
              <w:rPr>
                <w:rFonts w:ascii="Arial" w:eastAsia="Arial" w:hAnsi="Arial" w:cs="Arial"/>
                <w:b/>
                <w:bCs/>
                <w:color w:val="231F20"/>
                <w:sz w:val="18"/>
                <w:szCs w:val="18"/>
              </w:rPr>
              <w:t xml:space="preserve">Give a detailed description of what the </w:t>
            </w:r>
            <w:r w:rsidRPr="00DC0F5B">
              <w:rPr>
                <w:rFonts w:ascii="Arial" w:eastAsia="Arial" w:hAnsi="Arial" w:cs="Arial"/>
                <w:b/>
                <w:bCs/>
                <w:i/>
                <w:color w:val="231F20"/>
                <w:sz w:val="18"/>
                <w:szCs w:val="18"/>
              </w:rPr>
              <w:t xml:space="preserve">Subcontractor </w:t>
            </w:r>
            <w:r w:rsidRPr="00DC0F5B">
              <w:rPr>
                <w:rFonts w:ascii="Arial" w:eastAsia="Arial" w:hAnsi="Arial" w:cs="Arial"/>
                <w:b/>
                <w:bCs/>
                <w:color w:val="231F20"/>
                <w:sz w:val="18"/>
                <w:szCs w:val="18"/>
              </w:rPr>
              <w:t xml:space="preserve">is required to do and of any work the </w:t>
            </w:r>
            <w:r w:rsidRPr="00DC0F5B">
              <w:rPr>
                <w:rFonts w:ascii="Arial" w:eastAsia="Arial" w:hAnsi="Arial" w:cs="Arial"/>
                <w:b/>
                <w:bCs/>
                <w:i/>
                <w:color w:val="231F20"/>
                <w:sz w:val="18"/>
                <w:szCs w:val="18"/>
              </w:rPr>
              <w:t xml:space="preserve">Subcontractor </w:t>
            </w:r>
            <w:r w:rsidRPr="00DC0F5B">
              <w:rPr>
                <w:rFonts w:ascii="Arial" w:eastAsia="Arial" w:hAnsi="Arial" w:cs="Arial"/>
                <w:b/>
                <w:bCs/>
                <w:color w:val="231F20"/>
                <w:sz w:val="18"/>
                <w:szCs w:val="18"/>
              </w:rPr>
              <w:t>is to design.</w:t>
            </w:r>
          </w:p>
        </w:tc>
      </w:tr>
    </w:tbl>
    <w:p w:rsidR="00C40206" w:rsidRPr="00DC0F5B" w:rsidRDefault="00C40206" w:rsidP="00C40206">
      <w:pPr>
        <w:spacing w:before="4" w:after="0" w:line="180" w:lineRule="exact"/>
        <w:rPr>
          <w:rFonts w:ascii="Arial" w:hAnsi="Arial" w:cs="Arial"/>
          <w:sz w:val="18"/>
          <w:szCs w:val="18"/>
        </w:rPr>
      </w:pPr>
    </w:p>
    <w:tbl>
      <w:tblPr>
        <w:tblStyle w:val="TableGrid"/>
        <w:tblW w:w="8730" w:type="dxa"/>
        <w:tblInd w:w="38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730"/>
      </w:tblGrid>
      <w:tr w:rsidR="00C40206" w:rsidRPr="00DC0F5B" w:rsidTr="000F5F77">
        <w:trPr>
          <w:trHeight w:val="3170"/>
        </w:trPr>
        <w:tc>
          <w:tcPr>
            <w:tcW w:w="8730" w:type="dxa"/>
          </w:tcPr>
          <w:sdt>
            <w:sdtPr>
              <w:rPr>
                <w:rFonts w:ascii="Arial" w:hAnsi="Arial" w:cs="Arial"/>
                <w:sz w:val="18"/>
                <w:szCs w:val="18"/>
              </w:rPr>
              <w:id w:val="-803308550"/>
              <w:placeholder>
                <w:docPart w:val="E61C682196F84254A2A842F09EECE85B"/>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tbl>
      <w:tblPr>
        <w:tblW w:w="8730" w:type="dxa"/>
        <w:tblInd w:w="270" w:type="dxa"/>
        <w:tblLayout w:type="fixed"/>
        <w:tblCellMar>
          <w:left w:w="0" w:type="dxa"/>
          <w:right w:w="0" w:type="dxa"/>
        </w:tblCellMar>
        <w:tblLook w:val="01E0" w:firstRow="1" w:lastRow="1" w:firstColumn="1" w:lastColumn="1" w:noHBand="0" w:noVBand="0"/>
      </w:tblPr>
      <w:tblGrid>
        <w:gridCol w:w="8730"/>
      </w:tblGrid>
      <w:tr w:rsidR="00C40206" w:rsidRPr="00DC0F5B" w:rsidTr="00C40206">
        <w:trPr>
          <w:trHeight w:hRule="exact" w:val="360"/>
        </w:trPr>
        <w:tc>
          <w:tcPr>
            <w:tcW w:w="8730" w:type="dxa"/>
            <w:tcBorders>
              <w:top w:val="nil"/>
              <w:left w:val="nil"/>
              <w:bottom w:val="nil"/>
              <w:right w:val="nil"/>
            </w:tcBorders>
            <w:shd w:val="clear" w:color="auto" w:fill="D1D3D4"/>
            <w:vAlign w:val="center"/>
          </w:tcPr>
          <w:p w:rsidR="00C40206" w:rsidRPr="00DC0F5B" w:rsidRDefault="00C40206" w:rsidP="00C40206">
            <w:pPr>
              <w:spacing w:before="51" w:after="0" w:line="240" w:lineRule="auto"/>
              <w:ind w:left="-60" w:right="-20" w:firstLine="150"/>
              <w:rPr>
                <w:rFonts w:ascii="Arial" w:eastAsia="Arial" w:hAnsi="Arial" w:cs="Arial"/>
              </w:rPr>
            </w:pPr>
            <w:r w:rsidRPr="00DC0F5B">
              <w:rPr>
                <w:rFonts w:ascii="Arial" w:eastAsia="Arial" w:hAnsi="Arial" w:cs="Arial"/>
                <w:b/>
                <w:bCs/>
                <w:color w:val="58595B"/>
              </w:rPr>
              <w:t>2 Drawings</w:t>
            </w:r>
          </w:p>
        </w:tc>
      </w:tr>
    </w:tbl>
    <w:p w:rsidR="00C40206" w:rsidRPr="00DC0F5B" w:rsidRDefault="00C40206" w:rsidP="00C40206">
      <w:pPr>
        <w:spacing w:after="0" w:line="200" w:lineRule="exact"/>
        <w:rPr>
          <w:rFonts w:ascii="Arial" w:hAnsi="Arial" w:cs="Arial"/>
          <w:sz w:val="20"/>
          <w:szCs w:val="20"/>
        </w:rPr>
      </w:pPr>
    </w:p>
    <w:tbl>
      <w:tblPr>
        <w:tblStyle w:val="TableGrid"/>
        <w:tblW w:w="8730" w:type="dxa"/>
        <w:tblInd w:w="38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730"/>
      </w:tblGrid>
      <w:tr w:rsidR="00C40206" w:rsidRPr="00DC0F5B" w:rsidTr="000F5F77">
        <w:trPr>
          <w:trHeight w:val="479"/>
        </w:trPr>
        <w:tc>
          <w:tcPr>
            <w:tcW w:w="8730" w:type="dxa"/>
            <w:vAlign w:val="center"/>
          </w:tcPr>
          <w:p w:rsidR="00C40206" w:rsidRPr="00DC0F5B" w:rsidRDefault="00C40206" w:rsidP="00C40206">
            <w:pPr>
              <w:tabs>
                <w:tab w:val="left" w:pos="8345"/>
              </w:tabs>
              <w:spacing w:before="36" w:line="255" w:lineRule="auto"/>
              <w:ind w:right="155"/>
              <w:rPr>
                <w:rFonts w:ascii="Arial" w:hAnsi="Arial" w:cs="Arial"/>
                <w:sz w:val="18"/>
                <w:szCs w:val="18"/>
              </w:rPr>
            </w:pPr>
            <w:r w:rsidRPr="00DC0F5B">
              <w:rPr>
                <w:rFonts w:ascii="Arial" w:eastAsia="Arial" w:hAnsi="Arial" w:cs="Arial"/>
                <w:b/>
                <w:bCs/>
                <w:color w:val="231F20"/>
                <w:sz w:val="18"/>
                <w:szCs w:val="18"/>
              </w:rPr>
              <w:t>List the drawings that apply to the subcontract.</w:t>
            </w:r>
          </w:p>
        </w:tc>
      </w:tr>
    </w:tbl>
    <w:p w:rsidR="00C40206" w:rsidRPr="00DC0F5B" w:rsidRDefault="00C40206" w:rsidP="00C40206">
      <w:pPr>
        <w:spacing w:before="6" w:after="0" w:line="110" w:lineRule="exact"/>
        <w:rPr>
          <w:rFonts w:ascii="Arial" w:hAnsi="Arial" w:cs="Arial"/>
          <w:sz w:val="11"/>
          <w:szCs w:val="11"/>
        </w:rPr>
      </w:pPr>
    </w:p>
    <w:p w:rsidR="00C40206" w:rsidRPr="00DC0F5B" w:rsidRDefault="00C40206" w:rsidP="00C40206">
      <w:pPr>
        <w:spacing w:before="6" w:after="0" w:line="110" w:lineRule="exact"/>
        <w:rPr>
          <w:rFonts w:ascii="Arial" w:hAnsi="Arial" w:cs="Arial"/>
          <w:sz w:val="11"/>
          <w:szCs w:val="11"/>
        </w:rPr>
      </w:pPr>
    </w:p>
    <w:tbl>
      <w:tblPr>
        <w:tblStyle w:val="TableGrid"/>
        <w:tblW w:w="0" w:type="auto"/>
        <w:tblInd w:w="378" w:type="dxa"/>
        <w:tblBorders>
          <w:top w:val="none" w:sz="0" w:space="0" w:color="auto"/>
          <w:left w:val="none" w:sz="0" w:space="0" w:color="auto"/>
          <w:bottom w:val="single" w:sz="8" w:space="0" w:color="FFFFFF" w:themeColor="background1"/>
          <w:right w:val="none" w:sz="0" w:space="0" w:color="auto"/>
          <w:insideH w:val="single" w:sz="12" w:space="0" w:color="FFFFFF" w:themeColor="background1"/>
          <w:insideV w:val="single" w:sz="12" w:space="0" w:color="FFFFFF" w:themeColor="background1"/>
        </w:tblBorders>
        <w:tblLook w:val="04A0" w:firstRow="1" w:lastRow="0" w:firstColumn="1" w:lastColumn="0" w:noHBand="0" w:noVBand="1"/>
      </w:tblPr>
      <w:tblGrid>
        <w:gridCol w:w="2814"/>
        <w:gridCol w:w="2136"/>
        <w:gridCol w:w="3780"/>
      </w:tblGrid>
      <w:tr w:rsidR="00C40206" w:rsidRPr="00DC0F5B" w:rsidTr="00C40206">
        <w:trPr>
          <w:trHeight w:val="360"/>
        </w:trPr>
        <w:tc>
          <w:tcPr>
            <w:tcW w:w="8730" w:type="dxa"/>
            <w:gridSpan w:val="3"/>
            <w:shd w:val="clear" w:color="auto" w:fill="201F1A"/>
            <w:vAlign w:val="center"/>
          </w:tcPr>
          <w:p w:rsidR="00C40206" w:rsidRPr="00DC0F5B" w:rsidRDefault="00C40206" w:rsidP="00C40206">
            <w:pPr>
              <w:tabs>
                <w:tab w:val="left" w:pos="2772"/>
                <w:tab w:val="left" w:pos="5022"/>
              </w:tabs>
              <w:spacing w:line="200" w:lineRule="exact"/>
              <w:rPr>
                <w:rFonts w:ascii="Arial" w:hAnsi="Arial" w:cs="Arial"/>
                <w:sz w:val="20"/>
                <w:szCs w:val="20"/>
              </w:rPr>
            </w:pPr>
            <w:r w:rsidRPr="00DC0F5B">
              <w:rPr>
                <w:rFonts w:ascii="Arial" w:hAnsi="Arial" w:cs="Arial"/>
                <w:sz w:val="20"/>
                <w:szCs w:val="20"/>
              </w:rPr>
              <w:t>DRAWING NUMBER</w:t>
            </w:r>
            <w:r w:rsidRPr="00DC0F5B">
              <w:rPr>
                <w:rFonts w:ascii="Arial" w:hAnsi="Arial" w:cs="Arial"/>
                <w:sz w:val="20"/>
                <w:szCs w:val="20"/>
              </w:rPr>
              <w:tab/>
              <w:t>REVISION</w:t>
            </w:r>
            <w:r w:rsidRPr="00DC0F5B">
              <w:rPr>
                <w:rFonts w:ascii="Arial" w:hAnsi="Arial" w:cs="Arial"/>
                <w:sz w:val="20"/>
                <w:szCs w:val="20"/>
              </w:rPr>
              <w:tab/>
              <w:t>TITLE</w:t>
            </w:r>
          </w:p>
        </w:tc>
      </w:tr>
      <w:tr w:rsidR="00C40206" w:rsidRPr="00DC0F5B" w:rsidTr="00C40206">
        <w:trPr>
          <w:trHeight w:val="360"/>
        </w:trPr>
        <w:tc>
          <w:tcPr>
            <w:tcW w:w="2814" w:type="dxa"/>
            <w:shd w:val="clear" w:color="auto" w:fill="F2F2F2" w:themeFill="background1" w:themeFillShade="F2"/>
          </w:tcPr>
          <w:sdt>
            <w:sdtPr>
              <w:rPr>
                <w:rFonts w:ascii="Arial" w:hAnsi="Arial" w:cs="Arial"/>
                <w:sz w:val="18"/>
                <w:szCs w:val="18"/>
              </w:rPr>
              <w:id w:val="567925695"/>
              <w:placeholder>
                <w:docPart w:val="7D8282C5DA3A4908AF7E281ADF4CB9B4"/>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136" w:type="dxa"/>
            <w:shd w:val="clear" w:color="auto" w:fill="F2F2F2" w:themeFill="background1" w:themeFillShade="F2"/>
          </w:tcPr>
          <w:sdt>
            <w:sdtPr>
              <w:rPr>
                <w:rFonts w:ascii="Arial" w:hAnsi="Arial" w:cs="Arial"/>
                <w:sz w:val="18"/>
                <w:szCs w:val="18"/>
              </w:rPr>
              <w:id w:val="-1550843907"/>
              <w:placeholder>
                <w:docPart w:val="3D17AACF25BF430989DF3DAB2A1EAE0C"/>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780" w:type="dxa"/>
            <w:shd w:val="clear" w:color="auto" w:fill="F2F2F2" w:themeFill="background1" w:themeFillShade="F2"/>
          </w:tcPr>
          <w:sdt>
            <w:sdtPr>
              <w:rPr>
                <w:rFonts w:ascii="Arial" w:hAnsi="Arial" w:cs="Arial"/>
                <w:sz w:val="18"/>
                <w:szCs w:val="18"/>
              </w:rPr>
              <w:id w:val="-126542845"/>
              <w:placeholder>
                <w:docPart w:val="D1266D65F38E4B0C8EF7C580A2A92E3B"/>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2814" w:type="dxa"/>
            <w:shd w:val="clear" w:color="auto" w:fill="A6A6A6" w:themeFill="background1" w:themeFillShade="A6"/>
          </w:tcPr>
          <w:sdt>
            <w:sdtPr>
              <w:rPr>
                <w:rFonts w:ascii="Arial" w:hAnsi="Arial" w:cs="Arial"/>
                <w:sz w:val="18"/>
                <w:szCs w:val="18"/>
              </w:rPr>
              <w:id w:val="-534731562"/>
              <w:placeholder>
                <w:docPart w:val="C24112D6A34F4279A37504BD71BC7455"/>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136" w:type="dxa"/>
            <w:shd w:val="clear" w:color="auto" w:fill="A6A6A6" w:themeFill="background1" w:themeFillShade="A6"/>
          </w:tcPr>
          <w:sdt>
            <w:sdtPr>
              <w:rPr>
                <w:rFonts w:ascii="Arial" w:hAnsi="Arial" w:cs="Arial"/>
                <w:sz w:val="18"/>
                <w:szCs w:val="18"/>
              </w:rPr>
              <w:id w:val="-191226249"/>
              <w:placeholder>
                <w:docPart w:val="3B7004AB48B2443EA01C4E7B19CF8A4B"/>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780" w:type="dxa"/>
            <w:shd w:val="clear" w:color="auto" w:fill="A6A6A6" w:themeFill="background1" w:themeFillShade="A6"/>
          </w:tcPr>
          <w:sdt>
            <w:sdtPr>
              <w:rPr>
                <w:rFonts w:ascii="Arial" w:hAnsi="Arial" w:cs="Arial"/>
                <w:sz w:val="18"/>
                <w:szCs w:val="18"/>
              </w:rPr>
              <w:id w:val="197362684"/>
              <w:placeholder>
                <w:docPart w:val="E97202CEBD1A43E789443CB2922619B3"/>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2814" w:type="dxa"/>
            <w:shd w:val="clear" w:color="auto" w:fill="F2F2F2" w:themeFill="background1" w:themeFillShade="F2"/>
          </w:tcPr>
          <w:sdt>
            <w:sdtPr>
              <w:rPr>
                <w:rFonts w:ascii="Arial" w:hAnsi="Arial" w:cs="Arial"/>
                <w:sz w:val="18"/>
                <w:szCs w:val="18"/>
              </w:rPr>
              <w:id w:val="-1450082675"/>
              <w:placeholder>
                <w:docPart w:val="C6572259482D42D38BFBB0C33A838A4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136" w:type="dxa"/>
            <w:shd w:val="clear" w:color="auto" w:fill="F2F2F2" w:themeFill="background1" w:themeFillShade="F2"/>
          </w:tcPr>
          <w:sdt>
            <w:sdtPr>
              <w:rPr>
                <w:rFonts w:ascii="Arial" w:hAnsi="Arial" w:cs="Arial"/>
                <w:sz w:val="18"/>
                <w:szCs w:val="18"/>
              </w:rPr>
              <w:id w:val="1307502330"/>
              <w:placeholder>
                <w:docPart w:val="1117A9F0CB68487DB2D85D6E640CA317"/>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780" w:type="dxa"/>
            <w:shd w:val="clear" w:color="auto" w:fill="F2F2F2" w:themeFill="background1" w:themeFillShade="F2"/>
          </w:tcPr>
          <w:sdt>
            <w:sdtPr>
              <w:rPr>
                <w:rFonts w:ascii="Arial" w:hAnsi="Arial" w:cs="Arial"/>
                <w:sz w:val="18"/>
                <w:szCs w:val="18"/>
              </w:rPr>
              <w:id w:val="1994059203"/>
              <w:placeholder>
                <w:docPart w:val="359B45AED95E4C7881AE1FBA11EA7115"/>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2814" w:type="dxa"/>
            <w:shd w:val="clear" w:color="auto" w:fill="A6A6A6" w:themeFill="background1" w:themeFillShade="A6"/>
          </w:tcPr>
          <w:sdt>
            <w:sdtPr>
              <w:rPr>
                <w:rFonts w:ascii="Arial" w:hAnsi="Arial" w:cs="Arial"/>
                <w:sz w:val="18"/>
                <w:szCs w:val="18"/>
              </w:rPr>
              <w:id w:val="-781493704"/>
              <w:placeholder>
                <w:docPart w:val="4BF609F6D8A0432989FDD17FDB0C5111"/>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136" w:type="dxa"/>
            <w:shd w:val="clear" w:color="auto" w:fill="A6A6A6" w:themeFill="background1" w:themeFillShade="A6"/>
          </w:tcPr>
          <w:sdt>
            <w:sdtPr>
              <w:rPr>
                <w:rFonts w:ascii="Arial" w:hAnsi="Arial" w:cs="Arial"/>
                <w:sz w:val="18"/>
                <w:szCs w:val="18"/>
              </w:rPr>
              <w:id w:val="1554887395"/>
              <w:placeholder>
                <w:docPart w:val="A3EECF72B0AF45188B9BF211AF4F774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780" w:type="dxa"/>
            <w:shd w:val="clear" w:color="auto" w:fill="A6A6A6" w:themeFill="background1" w:themeFillShade="A6"/>
          </w:tcPr>
          <w:sdt>
            <w:sdtPr>
              <w:rPr>
                <w:rFonts w:ascii="Arial" w:hAnsi="Arial" w:cs="Arial"/>
                <w:sz w:val="18"/>
                <w:szCs w:val="18"/>
              </w:rPr>
              <w:id w:val="85666332"/>
              <w:placeholder>
                <w:docPart w:val="787A7CBE040B4BA6AFEA12C42AB0A785"/>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2814" w:type="dxa"/>
            <w:shd w:val="clear" w:color="auto" w:fill="F2F2F2" w:themeFill="background1" w:themeFillShade="F2"/>
          </w:tcPr>
          <w:sdt>
            <w:sdtPr>
              <w:rPr>
                <w:rFonts w:ascii="Arial" w:hAnsi="Arial" w:cs="Arial"/>
                <w:sz w:val="18"/>
                <w:szCs w:val="18"/>
              </w:rPr>
              <w:id w:val="-864902879"/>
              <w:placeholder>
                <w:docPart w:val="56207943596D42C39097B91E0992A612"/>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136" w:type="dxa"/>
            <w:shd w:val="clear" w:color="auto" w:fill="F2F2F2" w:themeFill="background1" w:themeFillShade="F2"/>
          </w:tcPr>
          <w:sdt>
            <w:sdtPr>
              <w:rPr>
                <w:rFonts w:ascii="Arial" w:hAnsi="Arial" w:cs="Arial"/>
                <w:sz w:val="18"/>
                <w:szCs w:val="18"/>
              </w:rPr>
              <w:id w:val="-523641155"/>
              <w:placeholder>
                <w:docPart w:val="1869560BBFDE4A9EA0A96F5424319593"/>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780" w:type="dxa"/>
            <w:shd w:val="clear" w:color="auto" w:fill="F2F2F2" w:themeFill="background1" w:themeFillShade="F2"/>
          </w:tcPr>
          <w:sdt>
            <w:sdtPr>
              <w:rPr>
                <w:rFonts w:ascii="Arial" w:hAnsi="Arial" w:cs="Arial"/>
                <w:sz w:val="18"/>
                <w:szCs w:val="18"/>
              </w:rPr>
              <w:id w:val="1552193195"/>
              <w:placeholder>
                <w:docPart w:val="BEE0DFCA7951447DB406E7CF51091618"/>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jc w:val="right"/>
        <w:rPr>
          <w:rFonts w:ascii="Arial" w:hAnsi="Arial" w:cs="Arial"/>
        </w:rPr>
        <w:sectPr w:rsidR="00C40206" w:rsidRPr="00DC0F5B" w:rsidSect="00262101">
          <w:footerReference w:type="default" r:id="rId14"/>
          <w:pgSz w:w="11907" w:h="16839" w:code="9"/>
          <w:pgMar w:top="1530" w:right="680" w:bottom="274" w:left="1260" w:header="720" w:footer="461" w:gutter="0"/>
          <w:cols w:space="720"/>
          <w:docGrid w:linePitch="299"/>
        </w:sectPr>
      </w:pPr>
    </w:p>
    <w:p w:rsidR="00C40206" w:rsidRPr="00DC0F5B" w:rsidRDefault="004B76E4" w:rsidP="00C40206">
      <w:pPr>
        <w:spacing w:before="21" w:after="0" w:line="633" w:lineRule="exact"/>
        <w:ind w:left="172" w:right="-20"/>
        <w:rPr>
          <w:rFonts w:ascii="Arial" w:eastAsia="Arial" w:hAnsi="Arial" w:cs="Arial"/>
          <w:sz w:val="56"/>
          <w:szCs w:val="56"/>
        </w:rPr>
      </w:pPr>
      <w:r>
        <w:rPr>
          <w:rFonts w:ascii="Arial" w:hAnsi="Arial" w:cs="Arial"/>
          <w:noProof/>
        </w:rPr>
        <w:lastRenderedPageBreak/>
        <w:pict>
          <v:group id="_x0000_s1629" style="position:absolute;left:0;text-align:left;margin-left:-9.4pt;margin-top:-4.2pt;width:485.2pt;height:672.8pt;z-index:-251555328" coordorigin="492,876" coordsize="9704,13456">
            <v:group id="_x0000_s1630" style="position:absolute;left:492;top:876;width:9694;height:13456" coordorigin="492,876" coordsize="9694,13456">
              <v:group id="_x0000_s1631" style="position:absolute;left:492;top:876;width:9694;height:853" coordorigin="492,876" coordsize="9694,853">
                <v:shape id="_x0000_s1632" style="position:absolute;left:492;top:876;width:9694;height:853" coordorigin="492,876" coordsize="9694,853" path="m492,1728r9695,l10187,876r-9695,l492,1728e" fillcolor="#a7a9ac" stroked="f">
                  <v:path arrowok="t"/>
                </v:shape>
              </v:group>
              <v:group id="_x0000_s1633" style="position:absolute;left:500;top:883;width:2;height:13449" coordorigin="500,883" coordsize="2,13449">
                <v:shape id="_x0000_s1634" style="position:absolute;left:500;top:883;width:2;height:13449" coordorigin="500,883" coordsize="0,13449" path="m500,883r,13449e" filled="f" strokecolor="#231f20">
                  <v:path arrowok="t"/>
                </v:shape>
              </v:group>
              <v:group id="_x0000_s1635" style="position:absolute;left:492;top:884;width:9694;height:2" coordorigin="492,884" coordsize="9694,2">
                <v:shape id="_x0000_s1636" style="position:absolute;left:492;top:884;width:9694;height:2" coordorigin="492,884" coordsize="9694,0" path="m492,884r9695,e" filled="f" strokecolor="#231f20">
                  <v:path arrowok="t"/>
                </v:shape>
              </v:group>
              <v:group id="_x0000_s1637" style="position:absolute;left:492;top:1721;width:9694;height:2" coordorigin="492,1721" coordsize="9694,2">
                <v:shape id="_x0000_s1638" style="position:absolute;left:492;top:1721;width:9694;height:2" coordorigin="492,1721" coordsize="9694,0" path="m492,1721r9695,e" filled="f" strokecolor="#231f20">
                  <v:path arrowok="t"/>
                </v:shape>
              </v:group>
              <v:group id="_x0000_s1639" style="position:absolute;left:10179;top:883;width:2;height:13432" coordorigin="10179,883" coordsize="2,13432">
                <v:shape id="_x0000_s1640" style="position:absolute;left:10179;top:883;width:2;height:13432" coordorigin="10179,883" coordsize="0,13432" path="m10179,883r,13432e" filled="f" strokecolor="#231f20">
                  <v:path arrowok="t"/>
                </v:shape>
              </v:group>
            </v:group>
            <v:shape id="_x0000_s1641" style="position:absolute;left:502;top:14326;width:9694;height:2;mso-position-horizontal-relative:text;mso-position-vertical-relative:text" coordorigin="492,1721" coordsize="9694,0" path="m492,1721r9695,e" filled="f" strokecolor="#231f20">
              <v:path arrowok="t"/>
            </v:shape>
          </v:group>
        </w:pict>
      </w:r>
      <w:r w:rsidR="00C40206" w:rsidRPr="00DC0F5B">
        <w:rPr>
          <w:rFonts w:ascii="Arial" w:eastAsia="Arial" w:hAnsi="Arial" w:cs="Arial"/>
          <w:color w:val="231F20"/>
          <w:sz w:val="56"/>
          <w:szCs w:val="56"/>
        </w:rPr>
        <w:t>Scope</w:t>
      </w:r>
    </w:p>
    <w:p w:rsidR="00C40206" w:rsidRPr="00DC0F5B" w:rsidRDefault="00C40206" w:rsidP="00C40206">
      <w:pPr>
        <w:spacing w:before="2" w:after="0" w:line="190" w:lineRule="exact"/>
        <w:rPr>
          <w:rFonts w:ascii="Arial" w:hAnsi="Arial" w:cs="Arial"/>
          <w:sz w:val="19"/>
          <w:szCs w:val="19"/>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tbl>
      <w:tblPr>
        <w:tblW w:w="8730" w:type="dxa"/>
        <w:tblInd w:w="270" w:type="dxa"/>
        <w:tblLayout w:type="fixed"/>
        <w:tblCellMar>
          <w:left w:w="0" w:type="dxa"/>
          <w:right w:w="0" w:type="dxa"/>
        </w:tblCellMar>
        <w:tblLook w:val="01E0" w:firstRow="1" w:lastRow="1" w:firstColumn="1" w:lastColumn="1" w:noHBand="0" w:noVBand="0"/>
      </w:tblPr>
      <w:tblGrid>
        <w:gridCol w:w="8730"/>
      </w:tblGrid>
      <w:tr w:rsidR="00C40206" w:rsidRPr="00DC0F5B" w:rsidTr="00C40206">
        <w:trPr>
          <w:trHeight w:hRule="exact" w:val="360"/>
        </w:trPr>
        <w:tc>
          <w:tcPr>
            <w:tcW w:w="8730" w:type="dxa"/>
            <w:tcBorders>
              <w:top w:val="nil"/>
              <w:left w:val="nil"/>
              <w:bottom w:val="nil"/>
              <w:right w:val="nil"/>
            </w:tcBorders>
            <w:shd w:val="clear" w:color="auto" w:fill="D1D3D4"/>
            <w:vAlign w:val="center"/>
          </w:tcPr>
          <w:p w:rsidR="00C40206" w:rsidRPr="00DC0F5B" w:rsidRDefault="00C40206" w:rsidP="00C40206">
            <w:pPr>
              <w:spacing w:before="51" w:after="0" w:line="240" w:lineRule="auto"/>
              <w:ind w:left="-60" w:right="-20" w:firstLine="150"/>
              <w:rPr>
                <w:rFonts w:ascii="Arial" w:eastAsia="Arial" w:hAnsi="Arial" w:cs="Arial"/>
              </w:rPr>
            </w:pPr>
            <w:r w:rsidRPr="00DC0F5B">
              <w:rPr>
                <w:rFonts w:ascii="Arial" w:eastAsia="Arial" w:hAnsi="Arial" w:cs="Arial"/>
                <w:b/>
                <w:bCs/>
                <w:color w:val="58595B"/>
              </w:rPr>
              <w:t>3 Specifications</w:t>
            </w:r>
          </w:p>
        </w:tc>
      </w:tr>
    </w:tbl>
    <w:p w:rsidR="00C40206" w:rsidRPr="00DC0F5B" w:rsidRDefault="00C40206" w:rsidP="00C40206">
      <w:pPr>
        <w:spacing w:after="0" w:line="200" w:lineRule="exact"/>
        <w:rPr>
          <w:rFonts w:ascii="Arial" w:hAnsi="Arial" w:cs="Arial"/>
          <w:sz w:val="20"/>
          <w:szCs w:val="20"/>
        </w:rPr>
      </w:pPr>
    </w:p>
    <w:tbl>
      <w:tblPr>
        <w:tblStyle w:val="TableGrid"/>
        <w:tblW w:w="8730" w:type="dxa"/>
        <w:tblInd w:w="38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730"/>
      </w:tblGrid>
      <w:tr w:rsidR="00C40206" w:rsidRPr="00DC0F5B" w:rsidTr="000F5F77">
        <w:trPr>
          <w:trHeight w:val="479"/>
        </w:trPr>
        <w:tc>
          <w:tcPr>
            <w:tcW w:w="8730" w:type="dxa"/>
            <w:vAlign w:val="center"/>
          </w:tcPr>
          <w:p w:rsidR="00C40206" w:rsidRPr="00DC0F5B" w:rsidRDefault="00C40206" w:rsidP="00C40206">
            <w:pPr>
              <w:tabs>
                <w:tab w:val="left" w:pos="8345"/>
              </w:tabs>
              <w:spacing w:before="36" w:line="255" w:lineRule="auto"/>
              <w:ind w:right="155"/>
              <w:rPr>
                <w:rFonts w:ascii="Arial" w:hAnsi="Arial" w:cs="Arial"/>
                <w:sz w:val="18"/>
                <w:szCs w:val="18"/>
              </w:rPr>
            </w:pPr>
            <w:r w:rsidRPr="00DC0F5B">
              <w:rPr>
                <w:rFonts w:ascii="Arial" w:eastAsia="Arial" w:hAnsi="Arial" w:cs="Arial"/>
                <w:b/>
                <w:bCs/>
                <w:color w:val="231F20"/>
                <w:sz w:val="18"/>
                <w:szCs w:val="18"/>
              </w:rPr>
              <w:t>List the specifications which apply to this subcontract.</w:t>
            </w:r>
          </w:p>
        </w:tc>
      </w:tr>
    </w:tbl>
    <w:p w:rsidR="00C40206" w:rsidRPr="00DC0F5B" w:rsidRDefault="00C40206" w:rsidP="00C40206">
      <w:pPr>
        <w:spacing w:before="10" w:after="0" w:line="240" w:lineRule="exact"/>
        <w:rPr>
          <w:rFonts w:ascii="Arial" w:hAnsi="Arial" w:cs="Arial"/>
          <w:sz w:val="24"/>
          <w:szCs w:val="24"/>
        </w:rPr>
      </w:pPr>
    </w:p>
    <w:p w:rsidR="00C40206" w:rsidRPr="00DC0F5B" w:rsidRDefault="00C40206" w:rsidP="00C40206">
      <w:pPr>
        <w:spacing w:before="6" w:after="0" w:line="110" w:lineRule="exact"/>
        <w:rPr>
          <w:rFonts w:ascii="Arial" w:hAnsi="Arial" w:cs="Arial"/>
          <w:sz w:val="11"/>
          <w:szCs w:val="11"/>
        </w:rPr>
      </w:pPr>
    </w:p>
    <w:tbl>
      <w:tblPr>
        <w:tblStyle w:val="TableGrid"/>
        <w:tblW w:w="0" w:type="auto"/>
        <w:tblInd w:w="378" w:type="dxa"/>
        <w:tblBorders>
          <w:top w:val="none" w:sz="0" w:space="0" w:color="auto"/>
          <w:left w:val="none" w:sz="0" w:space="0" w:color="auto"/>
          <w:bottom w:val="single" w:sz="8" w:space="0" w:color="FFFFFF" w:themeColor="background1"/>
          <w:right w:val="none" w:sz="0" w:space="0" w:color="auto"/>
          <w:insideH w:val="single" w:sz="12" w:space="0" w:color="FFFFFF" w:themeColor="background1"/>
          <w:insideV w:val="single" w:sz="12" w:space="0" w:color="FFFFFF" w:themeColor="background1"/>
        </w:tblBorders>
        <w:tblLook w:val="04A0" w:firstRow="1" w:lastRow="0" w:firstColumn="1" w:lastColumn="0" w:noHBand="0" w:noVBand="1"/>
      </w:tblPr>
      <w:tblGrid>
        <w:gridCol w:w="3330"/>
        <w:gridCol w:w="2250"/>
        <w:gridCol w:w="3150"/>
      </w:tblGrid>
      <w:tr w:rsidR="00C40206" w:rsidRPr="00DC0F5B" w:rsidTr="00C40206">
        <w:trPr>
          <w:trHeight w:val="360"/>
        </w:trPr>
        <w:tc>
          <w:tcPr>
            <w:tcW w:w="8730" w:type="dxa"/>
            <w:gridSpan w:val="3"/>
            <w:shd w:val="clear" w:color="auto" w:fill="201F1A"/>
            <w:vAlign w:val="center"/>
          </w:tcPr>
          <w:p w:rsidR="00C40206" w:rsidRPr="00DC0F5B" w:rsidRDefault="00C40206" w:rsidP="00C40206">
            <w:pPr>
              <w:rPr>
                <w:rFonts w:ascii="Arial" w:hAnsi="Arial" w:cs="Arial"/>
                <w:sz w:val="20"/>
                <w:szCs w:val="20"/>
              </w:rPr>
            </w:pPr>
            <w:r w:rsidRPr="00DC0F5B">
              <w:rPr>
                <w:rFonts w:ascii="Arial" w:hAnsi="Arial" w:cs="Arial"/>
                <w:sz w:val="20"/>
                <w:szCs w:val="20"/>
              </w:rPr>
              <w:t>TITLE                                                 DATE OR REVISION       TICK IF PUBLICLY AVAILABLE</w:t>
            </w:r>
          </w:p>
        </w:tc>
      </w:tr>
      <w:tr w:rsidR="00C40206" w:rsidRPr="00DC0F5B" w:rsidTr="00C40206">
        <w:trPr>
          <w:trHeight w:val="360"/>
        </w:trPr>
        <w:tc>
          <w:tcPr>
            <w:tcW w:w="3330" w:type="dxa"/>
            <w:shd w:val="clear" w:color="auto" w:fill="F2F2F2" w:themeFill="background1" w:themeFillShade="F2"/>
          </w:tcPr>
          <w:sdt>
            <w:sdtPr>
              <w:rPr>
                <w:rFonts w:ascii="Arial" w:hAnsi="Arial" w:cs="Arial"/>
                <w:sz w:val="18"/>
                <w:szCs w:val="18"/>
              </w:rPr>
              <w:id w:val="-943921648"/>
              <w:placeholder>
                <w:docPart w:val="CAC17E6A582548BD88D0D06B2453EE78"/>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250" w:type="dxa"/>
            <w:shd w:val="clear" w:color="auto" w:fill="F2F2F2" w:themeFill="background1" w:themeFillShade="F2"/>
          </w:tcPr>
          <w:sdt>
            <w:sdtPr>
              <w:rPr>
                <w:rFonts w:ascii="Arial" w:hAnsi="Arial" w:cs="Arial"/>
                <w:sz w:val="18"/>
                <w:szCs w:val="18"/>
              </w:rPr>
              <w:id w:val="1879197520"/>
              <w:placeholder>
                <w:docPart w:val="213CF460529048CB82E3FA617F994A0D"/>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150" w:type="dxa"/>
            <w:shd w:val="clear" w:color="auto" w:fill="F2F2F2" w:themeFill="background1" w:themeFillShade="F2"/>
          </w:tcPr>
          <w:sdt>
            <w:sdtPr>
              <w:rPr>
                <w:rFonts w:ascii="Arial" w:hAnsi="Arial" w:cs="Arial"/>
                <w:sz w:val="18"/>
                <w:szCs w:val="18"/>
              </w:rPr>
              <w:id w:val="641545189"/>
              <w:placeholder>
                <w:docPart w:val="F406784E5B334ECBA6C8B73F9EEF508B"/>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3330" w:type="dxa"/>
            <w:shd w:val="clear" w:color="auto" w:fill="A6A6A6" w:themeFill="background1" w:themeFillShade="A6"/>
          </w:tcPr>
          <w:sdt>
            <w:sdtPr>
              <w:rPr>
                <w:rFonts w:ascii="Arial" w:hAnsi="Arial" w:cs="Arial"/>
                <w:sz w:val="18"/>
                <w:szCs w:val="18"/>
              </w:rPr>
              <w:id w:val="861712017"/>
              <w:placeholder>
                <w:docPart w:val="1D8AE83881EF4CCBB7AA27DF6468F739"/>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250" w:type="dxa"/>
            <w:shd w:val="clear" w:color="auto" w:fill="A6A6A6" w:themeFill="background1" w:themeFillShade="A6"/>
          </w:tcPr>
          <w:sdt>
            <w:sdtPr>
              <w:rPr>
                <w:rFonts w:ascii="Arial" w:hAnsi="Arial" w:cs="Arial"/>
                <w:sz w:val="18"/>
                <w:szCs w:val="18"/>
              </w:rPr>
              <w:id w:val="1425767540"/>
              <w:placeholder>
                <w:docPart w:val="680F0ACB03714F4F81D19067E4FA79A1"/>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150" w:type="dxa"/>
            <w:shd w:val="clear" w:color="auto" w:fill="A6A6A6" w:themeFill="background1" w:themeFillShade="A6"/>
          </w:tcPr>
          <w:sdt>
            <w:sdtPr>
              <w:rPr>
                <w:rFonts w:ascii="Arial" w:hAnsi="Arial" w:cs="Arial"/>
                <w:sz w:val="18"/>
                <w:szCs w:val="18"/>
              </w:rPr>
              <w:id w:val="-1069108830"/>
              <w:placeholder>
                <w:docPart w:val="A2FC4B6EC0EA44859A0C77A5033D075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3330" w:type="dxa"/>
            <w:shd w:val="clear" w:color="auto" w:fill="F2F2F2" w:themeFill="background1" w:themeFillShade="F2"/>
          </w:tcPr>
          <w:sdt>
            <w:sdtPr>
              <w:rPr>
                <w:rFonts w:ascii="Arial" w:hAnsi="Arial" w:cs="Arial"/>
                <w:sz w:val="18"/>
                <w:szCs w:val="18"/>
              </w:rPr>
              <w:id w:val="19519821"/>
              <w:placeholder>
                <w:docPart w:val="049FB461AE9C4DE393E673D125BAAB7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250" w:type="dxa"/>
            <w:shd w:val="clear" w:color="auto" w:fill="F2F2F2" w:themeFill="background1" w:themeFillShade="F2"/>
          </w:tcPr>
          <w:sdt>
            <w:sdtPr>
              <w:rPr>
                <w:rFonts w:ascii="Arial" w:hAnsi="Arial" w:cs="Arial"/>
                <w:sz w:val="18"/>
                <w:szCs w:val="18"/>
              </w:rPr>
              <w:id w:val="-837996110"/>
              <w:placeholder>
                <w:docPart w:val="F2302F3612EF4768BAC8868337C9F4AB"/>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150" w:type="dxa"/>
            <w:shd w:val="clear" w:color="auto" w:fill="F2F2F2" w:themeFill="background1" w:themeFillShade="F2"/>
          </w:tcPr>
          <w:sdt>
            <w:sdtPr>
              <w:rPr>
                <w:rFonts w:ascii="Arial" w:hAnsi="Arial" w:cs="Arial"/>
                <w:sz w:val="18"/>
                <w:szCs w:val="18"/>
              </w:rPr>
              <w:id w:val="-1082603082"/>
              <w:placeholder>
                <w:docPart w:val="596BFC723B704C6B94A63A2622D8BF73"/>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3330" w:type="dxa"/>
            <w:shd w:val="clear" w:color="auto" w:fill="A6A6A6" w:themeFill="background1" w:themeFillShade="A6"/>
          </w:tcPr>
          <w:sdt>
            <w:sdtPr>
              <w:rPr>
                <w:rFonts w:ascii="Arial" w:hAnsi="Arial" w:cs="Arial"/>
                <w:sz w:val="18"/>
                <w:szCs w:val="18"/>
              </w:rPr>
              <w:id w:val="-1426030405"/>
              <w:placeholder>
                <w:docPart w:val="57192BD658B345D1A524CFB82BEE3C22"/>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250" w:type="dxa"/>
            <w:shd w:val="clear" w:color="auto" w:fill="A6A6A6" w:themeFill="background1" w:themeFillShade="A6"/>
          </w:tcPr>
          <w:sdt>
            <w:sdtPr>
              <w:rPr>
                <w:rFonts w:ascii="Arial" w:hAnsi="Arial" w:cs="Arial"/>
                <w:sz w:val="18"/>
                <w:szCs w:val="18"/>
              </w:rPr>
              <w:id w:val="-325044986"/>
              <w:placeholder>
                <w:docPart w:val="94507C9146E248069E52C79FA3F21FC9"/>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150" w:type="dxa"/>
            <w:shd w:val="clear" w:color="auto" w:fill="A6A6A6" w:themeFill="background1" w:themeFillShade="A6"/>
          </w:tcPr>
          <w:sdt>
            <w:sdtPr>
              <w:rPr>
                <w:rFonts w:ascii="Arial" w:hAnsi="Arial" w:cs="Arial"/>
                <w:sz w:val="18"/>
                <w:szCs w:val="18"/>
              </w:rPr>
              <w:id w:val="-2057615393"/>
              <w:placeholder>
                <w:docPart w:val="4D1AF51AA4A545569849CC74A172F271"/>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3330" w:type="dxa"/>
            <w:shd w:val="clear" w:color="auto" w:fill="F2F2F2" w:themeFill="background1" w:themeFillShade="F2"/>
          </w:tcPr>
          <w:sdt>
            <w:sdtPr>
              <w:rPr>
                <w:rFonts w:ascii="Arial" w:hAnsi="Arial" w:cs="Arial"/>
                <w:sz w:val="18"/>
                <w:szCs w:val="18"/>
              </w:rPr>
              <w:id w:val="-1899972585"/>
              <w:placeholder>
                <w:docPart w:val="830A0B01419E48D6A2E00ECE8F22CEED"/>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250" w:type="dxa"/>
            <w:shd w:val="clear" w:color="auto" w:fill="F2F2F2" w:themeFill="background1" w:themeFillShade="F2"/>
          </w:tcPr>
          <w:sdt>
            <w:sdtPr>
              <w:rPr>
                <w:rFonts w:ascii="Arial" w:hAnsi="Arial" w:cs="Arial"/>
                <w:sz w:val="18"/>
                <w:szCs w:val="18"/>
              </w:rPr>
              <w:id w:val="-1107040678"/>
              <w:placeholder>
                <w:docPart w:val="AB3E8BE9D40948D587A2DBDFFBDBDCA6"/>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3150" w:type="dxa"/>
            <w:shd w:val="clear" w:color="auto" w:fill="F2F2F2" w:themeFill="background1" w:themeFillShade="F2"/>
          </w:tcPr>
          <w:sdt>
            <w:sdtPr>
              <w:rPr>
                <w:rFonts w:ascii="Arial" w:hAnsi="Arial" w:cs="Arial"/>
                <w:sz w:val="18"/>
                <w:szCs w:val="18"/>
              </w:rPr>
              <w:id w:val="2058736046"/>
              <w:placeholder>
                <w:docPart w:val="AB0F389EB775479398F9F7F6BEB3ADEF"/>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before="10" w:after="0" w:line="240" w:lineRule="exact"/>
        <w:rPr>
          <w:rFonts w:ascii="Arial" w:hAnsi="Arial" w:cs="Arial"/>
          <w:sz w:val="24"/>
          <w:szCs w:val="24"/>
        </w:rPr>
      </w:pPr>
    </w:p>
    <w:p w:rsidR="00C40206" w:rsidRPr="00DC0F5B" w:rsidRDefault="00C40206" w:rsidP="00C40206">
      <w:pPr>
        <w:spacing w:after="0" w:line="200" w:lineRule="exact"/>
        <w:rPr>
          <w:rFonts w:ascii="Arial" w:hAnsi="Arial" w:cs="Arial"/>
          <w:sz w:val="20"/>
          <w:szCs w:val="20"/>
        </w:rPr>
      </w:pPr>
    </w:p>
    <w:tbl>
      <w:tblPr>
        <w:tblW w:w="8730" w:type="dxa"/>
        <w:tblInd w:w="270" w:type="dxa"/>
        <w:tblLayout w:type="fixed"/>
        <w:tblCellMar>
          <w:left w:w="0" w:type="dxa"/>
          <w:right w:w="0" w:type="dxa"/>
        </w:tblCellMar>
        <w:tblLook w:val="01E0" w:firstRow="1" w:lastRow="1" w:firstColumn="1" w:lastColumn="1" w:noHBand="0" w:noVBand="0"/>
      </w:tblPr>
      <w:tblGrid>
        <w:gridCol w:w="8730"/>
      </w:tblGrid>
      <w:tr w:rsidR="00C40206" w:rsidRPr="00DC0F5B" w:rsidTr="00C40206">
        <w:trPr>
          <w:trHeight w:hRule="exact" w:val="360"/>
        </w:trPr>
        <w:tc>
          <w:tcPr>
            <w:tcW w:w="8730" w:type="dxa"/>
            <w:tcBorders>
              <w:top w:val="nil"/>
              <w:left w:val="nil"/>
              <w:bottom w:val="nil"/>
              <w:right w:val="nil"/>
            </w:tcBorders>
            <w:shd w:val="clear" w:color="auto" w:fill="D1D3D4"/>
            <w:vAlign w:val="center"/>
          </w:tcPr>
          <w:p w:rsidR="00C40206" w:rsidRPr="00DC0F5B" w:rsidRDefault="00C40206" w:rsidP="00C40206">
            <w:pPr>
              <w:spacing w:before="51" w:after="0" w:line="240" w:lineRule="auto"/>
              <w:ind w:left="-60" w:right="-20" w:firstLine="150"/>
              <w:rPr>
                <w:rFonts w:ascii="Arial" w:eastAsia="Arial" w:hAnsi="Arial" w:cs="Arial"/>
              </w:rPr>
            </w:pPr>
            <w:r w:rsidRPr="00DC0F5B">
              <w:rPr>
                <w:rFonts w:ascii="Arial" w:eastAsia="Arial" w:hAnsi="Arial" w:cs="Arial"/>
                <w:b/>
                <w:bCs/>
                <w:color w:val="58595B"/>
              </w:rPr>
              <w:t xml:space="preserve">4 Constraints on how the </w:t>
            </w:r>
            <w:r w:rsidRPr="00DC0F5B">
              <w:rPr>
                <w:rFonts w:ascii="Arial" w:eastAsia="Arial" w:hAnsi="Arial" w:cs="Arial"/>
                <w:b/>
                <w:bCs/>
                <w:i/>
                <w:color w:val="58595B"/>
              </w:rPr>
              <w:t xml:space="preserve">Subcontractor </w:t>
            </w:r>
            <w:r w:rsidRPr="00DC0F5B">
              <w:rPr>
                <w:rFonts w:ascii="Arial" w:eastAsia="Arial" w:hAnsi="Arial" w:cs="Arial"/>
                <w:b/>
                <w:bCs/>
                <w:color w:val="58595B"/>
              </w:rPr>
              <w:t>Provides the Works</w:t>
            </w:r>
          </w:p>
        </w:tc>
      </w:tr>
    </w:tbl>
    <w:p w:rsidR="00C40206" w:rsidRPr="00DC0F5B" w:rsidRDefault="00C40206" w:rsidP="00C40206">
      <w:pPr>
        <w:spacing w:before="6" w:after="0" w:line="110" w:lineRule="exact"/>
        <w:rPr>
          <w:rFonts w:ascii="Arial" w:hAnsi="Arial" w:cs="Arial"/>
          <w:sz w:val="11"/>
          <w:szCs w:val="11"/>
        </w:rPr>
      </w:pPr>
    </w:p>
    <w:tbl>
      <w:tblPr>
        <w:tblStyle w:val="TableGrid"/>
        <w:tblW w:w="8730" w:type="dxa"/>
        <w:tblInd w:w="38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730"/>
      </w:tblGrid>
      <w:tr w:rsidR="00C40206" w:rsidRPr="00DC0F5B" w:rsidTr="000F5F77">
        <w:trPr>
          <w:trHeight w:val="623"/>
        </w:trPr>
        <w:tc>
          <w:tcPr>
            <w:tcW w:w="8730" w:type="dxa"/>
            <w:vAlign w:val="center"/>
          </w:tcPr>
          <w:p w:rsidR="00C40206" w:rsidRPr="00DC0F5B" w:rsidRDefault="00C40206" w:rsidP="00C40206">
            <w:pPr>
              <w:tabs>
                <w:tab w:val="left" w:pos="8345"/>
              </w:tabs>
              <w:spacing w:before="36" w:line="255" w:lineRule="auto"/>
              <w:ind w:right="155"/>
              <w:rPr>
                <w:rFonts w:ascii="Arial" w:hAnsi="Arial" w:cs="Arial"/>
                <w:sz w:val="18"/>
                <w:szCs w:val="18"/>
              </w:rPr>
            </w:pPr>
            <w:r w:rsidRPr="00DC0F5B">
              <w:rPr>
                <w:rFonts w:ascii="Arial" w:eastAsia="Arial" w:hAnsi="Arial" w:cs="Arial"/>
                <w:b/>
                <w:bCs/>
                <w:color w:val="231F20"/>
                <w:sz w:val="18"/>
                <w:szCs w:val="18"/>
              </w:rPr>
              <w:t xml:space="preserve">State any constraints on the sequence and timing of work and on the methods and conduct of work including the requirements for any work by the </w:t>
            </w:r>
            <w:r w:rsidRPr="00DC0F5B">
              <w:rPr>
                <w:rFonts w:ascii="Arial" w:eastAsia="Arial" w:hAnsi="Arial" w:cs="Arial"/>
                <w:b/>
                <w:bCs/>
                <w:i/>
                <w:color w:val="231F20"/>
                <w:sz w:val="18"/>
                <w:szCs w:val="18"/>
              </w:rPr>
              <w:t>Contractor</w:t>
            </w:r>
            <w:r w:rsidRPr="00DC0F5B">
              <w:rPr>
                <w:rFonts w:ascii="Arial" w:eastAsia="Arial" w:hAnsi="Arial" w:cs="Arial"/>
                <w:b/>
                <w:bCs/>
                <w:color w:val="231F20"/>
                <w:sz w:val="18"/>
                <w:szCs w:val="18"/>
              </w:rPr>
              <w:t>.</w:t>
            </w:r>
          </w:p>
        </w:tc>
      </w:tr>
    </w:tbl>
    <w:p w:rsidR="00C40206" w:rsidRPr="00DC0F5B" w:rsidRDefault="00C40206" w:rsidP="00C40206">
      <w:pPr>
        <w:spacing w:before="9" w:after="0" w:line="260" w:lineRule="exact"/>
        <w:rPr>
          <w:rFonts w:ascii="Arial" w:hAnsi="Arial" w:cs="Arial"/>
          <w:sz w:val="26"/>
          <w:szCs w:val="26"/>
        </w:rPr>
      </w:pPr>
    </w:p>
    <w:tbl>
      <w:tblPr>
        <w:tblStyle w:val="TableGrid"/>
        <w:tblW w:w="8730" w:type="dxa"/>
        <w:tblInd w:w="38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730"/>
      </w:tblGrid>
      <w:tr w:rsidR="00C40206" w:rsidRPr="00DC0F5B" w:rsidTr="000F5F77">
        <w:trPr>
          <w:trHeight w:val="5546"/>
        </w:trPr>
        <w:tc>
          <w:tcPr>
            <w:tcW w:w="8730" w:type="dxa"/>
          </w:tcPr>
          <w:sdt>
            <w:sdtPr>
              <w:rPr>
                <w:rFonts w:ascii="Arial" w:hAnsi="Arial" w:cs="Arial"/>
                <w:sz w:val="18"/>
                <w:szCs w:val="18"/>
              </w:rPr>
              <w:id w:val="-921329580"/>
              <w:placeholder>
                <w:docPart w:val="B43F1EB7B9624D74A50FF8C49CC6AFE7"/>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after="0"/>
        <w:rPr>
          <w:rFonts w:ascii="Arial" w:hAnsi="Arial" w:cs="Arial"/>
        </w:rPr>
        <w:sectPr w:rsidR="00C40206" w:rsidRPr="00DC0F5B" w:rsidSect="00262101">
          <w:footerReference w:type="default" r:id="rId15"/>
          <w:pgSz w:w="11907" w:h="16839" w:code="9"/>
          <w:pgMar w:top="1620" w:right="860" w:bottom="274" w:left="1080" w:header="720" w:footer="461" w:gutter="0"/>
          <w:cols w:space="720"/>
          <w:docGrid w:linePitch="299"/>
        </w:sectPr>
      </w:pPr>
    </w:p>
    <w:p w:rsidR="00C40206" w:rsidRPr="00DC0F5B" w:rsidRDefault="004B76E4" w:rsidP="00C40206">
      <w:pPr>
        <w:spacing w:before="21" w:after="0" w:line="633" w:lineRule="exact"/>
        <w:ind w:left="163" w:right="-20"/>
        <w:rPr>
          <w:rFonts w:ascii="Arial" w:eastAsia="Arial" w:hAnsi="Arial" w:cs="Arial"/>
          <w:sz w:val="56"/>
          <w:szCs w:val="56"/>
        </w:rPr>
      </w:pPr>
      <w:r>
        <w:rPr>
          <w:rFonts w:ascii="Arial" w:hAnsi="Arial" w:cs="Arial"/>
          <w:noProof/>
        </w:rPr>
        <w:lastRenderedPageBreak/>
        <w:pict>
          <v:group id="_x0000_s1700" style="position:absolute;left:0;text-align:left;margin-left:-8.4pt;margin-top:-3.55pt;width:484.1pt;height:672.4pt;z-index:-251527168" coordorigin="1002,889" coordsize="9682,13448">
            <v:group id="_x0000_s1627" style="position:absolute;left:1016;top:1722;width:9651;height:71" coordorigin="663,1722" coordsize="9694,2">
              <v:shape id="_x0000_s1628" style="position:absolute;left:663;top:1722;width:9694;height:2" coordorigin="663,1722" coordsize="9694,0" path="m663,1722r9695,e" filled="f" strokecolor="#231f20">
                <v:path arrowok="t"/>
              </v:shape>
            </v:group>
            <v:group id="_x0000_s1642" style="position:absolute;left:1002;top:889;width:9682;height:13448" coordorigin="658,883" coordsize="9694,13498">
              <v:group id="_x0000_s1643" style="position:absolute;left:670;top:883;width:2;height:13497" coordorigin="670,883" coordsize="2,13497">
                <v:shape id="_x0000_s1644" style="position:absolute;left:670;top:883;width:2;height:13497" coordorigin="670,883" coordsize="0,13497" path="m670,883r,13497e" filled="f" strokecolor="#231f20">
                  <v:path arrowok="t"/>
                </v:shape>
              </v:group>
              <v:group id="_x0000_s1645" style="position:absolute;left:658;top:941;width:9694;height:13440" coordorigin="672,883" coordsize="9694,13440">
                <v:group id="_x0000_s1646" style="position:absolute;left:10350;top:883;width:2;height:13429" coordorigin="10350,883" coordsize="2,13429">
                  <v:shape id="_x0000_s1647" style="position:absolute;left:10350;top:883;width:2;height:13429" coordorigin="10350,883" coordsize="0,13429" path="m10350,883r,13429e" filled="f" strokecolor="#231f20">
                    <v:path arrowok="t"/>
                  </v:shape>
                </v:group>
                <v:shape id="_x0000_s1648" style="position:absolute;left:672;top:14321;width:9694;height:2;mso-position-horizontal-relative:text;mso-position-vertical-relative:text" coordorigin="492,1721" coordsize="9694,0" path="m492,1721r9695,e" filled="f" strokecolor="#231f20">
                  <v:path arrowok="t"/>
                </v:shape>
              </v:group>
            </v:group>
          </v:group>
        </w:pict>
      </w:r>
      <w:r>
        <w:rPr>
          <w:rFonts w:ascii="Arial" w:hAnsi="Arial" w:cs="Arial"/>
          <w:noProof/>
        </w:rPr>
        <w:pict>
          <v:shape id="_x0000_s1626" style="position:absolute;left:0;text-align:left;margin-left:-7.8pt;margin-top:-3.55pt;width:482.65pt;height:3.55pt;z-index:-251525632" coordorigin="663,884" coordsize="9694,0" path="m663,884r9695,e" filled="f" strokecolor="#231f20">
            <v:path arrowok="t"/>
          </v:shape>
        </w:pict>
      </w:r>
      <w:r>
        <w:rPr>
          <w:rFonts w:ascii="Arial" w:hAnsi="Arial" w:cs="Arial"/>
          <w:noProof/>
        </w:rPr>
        <w:pict>
          <v:shape id="_x0000_s1624" style="position:absolute;left:0;text-align:left;margin-left:-8.3pt;margin-top:-4.2pt;width:483.15pt;height:42.65pt;z-index:-251731458" coordorigin="663,876" coordsize="9694,853" path="m663,1728r9694,l10357,876r-9694,l663,1728e" fillcolor="#a7a9ac" stroked="f">
            <v:path arrowok="t"/>
          </v:shape>
        </w:pict>
      </w:r>
      <w:r w:rsidR="00C40206" w:rsidRPr="00DC0F5B">
        <w:rPr>
          <w:rFonts w:ascii="Arial" w:eastAsia="Arial" w:hAnsi="Arial" w:cs="Arial"/>
          <w:color w:val="231F20"/>
          <w:sz w:val="56"/>
          <w:szCs w:val="56"/>
        </w:rPr>
        <w:t>Scope</w:t>
      </w:r>
    </w:p>
    <w:p w:rsidR="00C40206" w:rsidRPr="00DC0F5B" w:rsidRDefault="00C40206" w:rsidP="00C40206">
      <w:pPr>
        <w:spacing w:before="2" w:after="0" w:line="190" w:lineRule="exact"/>
        <w:rPr>
          <w:rFonts w:ascii="Arial" w:hAnsi="Arial" w:cs="Arial"/>
          <w:sz w:val="19"/>
          <w:szCs w:val="19"/>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tbl>
      <w:tblPr>
        <w:tblW w:w="8730" w:type="dxa"/>
        <w:tblInd w:w="270" w:type="dxa"/>
        <w:tblLayout w:type="fixed"/>
        <w:tblCellMar>
          <w:left w:w="0" w:type="dxa"/>
          <w:right w:w="0" w:type="dxa"/>
        </w:tblCellMar>
        <w:tblLook w:val="01E0" w:firstRow="1" w:lastRow="1" w:firstColumn="1" w:lastColumn="1" w:noHBand="0" w:noVBand="0"/>
      </w:tblPr>
      <w:tblGrid>
        <w:gridCol w:w="8730"/>
      </w:tblGrid>
      <w:tr w:rsidR="00C40206" w:rsidRPr="00DC0F5B" w:rsidTr="00C40206">
        <w:trPr>
          <w:trHeight w:hRule="exact" w:val="360"/>
        </w:trPr>
        <w:tc>
          <w:tcPr>
            <w:tcW w:w="8730" w:type="dxa"/>
            <w:tcBorders>
              <w:top w:val="nil"/>
              <w:left w:val="nil"/>
              <w:bottom w:val="nil"/>
              <w:right w:val="nil"/>
            </w:tcBorders>
            <w:shd w:val="clear" w:color="auto" w:fill="D1D3D4"/>
            <w:vAlign w:val="center"/>
          </w:tcPr>
          <w:p w:rsidR="00C40206" w:rsidRPr="00DC0F5B" w:rsidRDefault="00C40206" w:rsidP="00C40206">
            <w:pPr>
              <w:spacing w:before="51" w:after="0" w:line="240" w:lineRule="auto"/>
              <w:ind w:left="-60" w:right="-20" w:firstLine="150"/>
              <w:rPr>
                <w:rFonts w:ascii="Arial" w:eastAsia="Arial" w:hAnsi="Arial" w:cs="Arial"/>
              </w:rPr>
            </w:pPr>
            <w:r w:rsidRPr="00DC0F5B">
              <w:rPr>
                <w:rFonts w:ascii="Arial" w:eastAsia="Arial" w:hAnsi="Arial" w:cs="Arial"/>
                <w:b/>
                <w:bCs/>
                <w:color w:val="58595B"/>
              </w:rPr>
              <w:t xml:space="preserve">5 Requirements for the </w:t>
            </w:r>
            <w:proofErr w:type="spellStart"/>
            <w:r w:rsidRPr="00DC0F5B">
              <w:rPr>
                <w:rFonts w:ascii="Arial" w:eastAsia="Arial" w:hAnsi="Arial" w:cs="Arial"/>
                <w:b/>
                <w:bCs/>
                <w:color w:val="58595B"/>
              </w:rPr>
              <w:t>programme</w:t>
            </w:r>
            <w:proofErr w:type="spellEnd"/>
          </w:p>
        </w:tc>
      </w:tr>
    </w:tbl>
    <w:p w:rsidR="00C40206" w:rsidRPr="00DC0F5B" w:rsidRDefault="00C40206" w:rsidP="00C40206">
      <w:pPr>
        <w:spacing w:after="0" w:line="200" w:lineRule="exact"/>
        <w:rPr>
          <w:rFonts w:ascii="Arial" w:hAnsi="Arial" w:cs="Arial"/>
          <w:sz w:val="20"/>
          <w:szCs w:val="20"/>
        </w:rPr>
      </w:pPr>
    </w:p>
    <w:tbl>
      <w:tblPr>
        <w:tblStyle w:val="TableGrid"/>
        <w:tblW w:w="8730" w:type="dxa"/>
        <w:tblInd w:w="38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730"/>
      </w:tblGrid>
      <w:tr w:rsidR="00C40206" w:rsidRPr="00DC0F5B" w:rsidTr="000F5F77">
        <w:trPr>
          <w:trHeight w:val="1748"/>
        </w:trPr>
        <w:tc>
          <w:tcPr>
            <w:tcW w:w="8730" w:type="dxa"/>
            <w:vAlign w:val="center"/>
          </w:tcPr>
          <w:p w:rsidR="00C40206" w:rsidRPr="00DC0F5B" w:rsidRDefault="00C40206" w:rsidP="00C40206">
            <w:pPr>
              <w:spacing w:before="80" w:line="255" w:lineRule="auto"/>
              <w:ind w:right="713"/>
              <w:rPr>
                <w:rFonts w:ascii="Arial" w:eastAsia="Arial" w:hAnsi="Arial" w:cs="Arial"/>
                <w:sz w:val="18"/>
                <w:szCs w:val="18"/>
              </w:rPr>
            </w:pPr>
            <w:r w:rsidRPr="00DC0F5B">
              <w:rPr>
                <w:rFonts w:ascii="Arial" w:eastAsia="Arial" w:hAnsi="Arial" w:cs="Arial"/>
                <w:b/>
                <w:bCs/>
                <w:color w:val="231F20"/>
                <w:sz w:val="18"/>
                <w:szCs w:val="18"/>
              </w:rPr>
              <w:t xml:space="preserve">State whether a </w:t>
            </w:r>
            <w:proofErr w:type="spellStart"/>
            <w:r w:rsidRPr="00DC0F5B">
              <w:rPr>
                <w:rFonts w:ascii="Arial" w:eastAsia="Arial" w:hAnsi="Arial" w:cs="Arial"/>
                <w:b/>
                <w:bCs/>
                <w:color w:val="231F20"/>
                <w:sz w:val="18"/>
                <w:szCs w:val="18"/>
              </w:rPr>
              <w:t>programme</w:t>
            </w:r>
            <w:proofErr w:type="spellEnd"/>
            <w:r w:rsidRPr="00DC0F5B">
              <w:rPr>
                <w:rFonts w:ascii="Arial" w:eastAsia="Arial" w:hAnsi="Arial" w:cs="Arial"/>
                <w:b/>
                <w:bCs/>
                <w:color w:val="231F20"/>
                <w:sz w:val="18"/>
                <w:szCs w:val="18"/>
              </w:rPr>
              <w:t xml:space="preserve"> is required and, if it is, state what form it is to be in, what information is to be shown on it, when it is to be submitted and when it is to be updated.</w:t>
            </w:r>
          </w:p>
          <w:p w:rsidR="00C40206" w:rsidRPr="00DC0F5B" w:rsidRDefault="00C40206" w:rsidP="00C40206">
            <w:pPr>
              <w:spacing w:line="170" w:lineRule="exact"/>
              <w:rPr>
                <w:rFonts w:ascii="Arial" w:hAnsi="Arial" w:cs="Arial"/>
                <w:sz w:val="17"/>
                <w:szCs w:val="17"/>
              </w:rPr>
            </w:pPr>
          </w:p>
          <w:p w:rsidR="00C40206" w:rsidRPr="00DC0F5B" w:rsidRDefault="00C40206" w:rsidP="00C40206">
            <w:pPr>
              <w:tabs>
                <w:tab w:val="left" w:pos="8345"/>
              </w:tabs>
              <w:spacing w:before="36" w:line="255" w:lineRule="auto"/>
              <w:ind w:right="155"/>
              <w:rPr>
                <w:rFonts w:ascii="Arial" w:hAnsi="Arial" w:cs="Arial"/>
                <w:sz w:val="18"/>
                <w:szCs w:val="18"/>
              </w:rPr>
            </w:pPr>
            <w:r w:rsidRPr="00DC0F5B">
              <w:rPr>
                <w:rFonts w:ascii="Arial" w:eastAsia="Arial" w:hAnsi="Arial" w:cs="Arial"/>
                <w:b/>
                <w:bCs/>
                <w:color w:val="231F20"/>
                <w:sz w:val="18"/>
                <w:szCs w:val="18"/>
              </w:rPr>
              <w:t xml:space="preserve">State what the use of the </w:t>
            </w:r>
            <w:r w:rsidRPr="00DC0F5B">
              <w:rPr>
                <w:rFonts w:ascii="Arial" w:eastAsia="Arial" w:hAnsi="Arial" w:cs="Arial"/>
                <w:b/>
                <w:bCs/>
                <w:i/>
                <w:color w:val="231F20"/>
                <w:sz w:val="18"/>
                <w:szCs w:val="18"/>
              </w:rPr>
              <w:t xml:space="preserve">subcontract works </w:t>
            </w:r>
            <w:r w:rsidRPr="00DC0F5B">
              <w:rPr>
                <w:rFonts w:ascii="Arial" w:eastAsia="Arial" w:hAnsi="Arial" w:cs="Arial"/>
                <w:b/>
                <w:bCs/>
                <w:color w:val="231F20"/>
                <w:sz w:val="18"/>
                <w:szCs w:val="18"/>
              </w:rPr>
              <w:t xml:space="preserve">is intended to be at their Completion as defined in clause 11.2(1). For example, their use could be ‘‘final incorporation of the </w:t>
            </w:r>
            <w:r w:rsidRPr="00DC0F5B">
              <w:rPr>
                <w:rFonts w:ascii="Arial" w:eastAsia="Arial" w:hAnsi="Arial" w:cs="Arial"/>
                <w:b/>
                <w:bCs/>
                <w:i/>
                <w:color w:val="231F20"/>
                <w:sz w:val="18"/>
                <w:szCs w:val="18"/>
              </w:rPr>
              <w:t xml:space="preserve">subcontract works </w:t>
            </w:r>
            <w:r w:rsidRPr="00DC0F5B">
              <w:rPr>
                <w:rFonts w:ascii="Arial" w:eastAsia="Arial" w:hAnsi="Arial" w:cs="Arial"/>
                <w:b/>
                <w:bCs/>
                <w:color w:val="231F20"/>
                <w:sz w:val="18"/>
                <w:szCs w:val="18"/>
              </w:rPr>
              <w:t>in the main contract works without any notified Defects that would delay main contract completion’’.</w:t>
            </w:r>
          </w:p>
        </w:tc>
      </w:tr>
    </w:tbl>
    <w:p w:rsidR="00C40206" w:rsidRPr="00DC0F5B" w:rsidRDefault="00C40206" w:rsidP="00C40206">
      <w:pPr>
        <w:spacing w:before="6" w:after="0" w:line="110" w:lineRule="exact"/>
        <w:rPr>
          <w:rFonts w:ascii="Arial" w:hAnsi="Arial" w:cs="Arial"/>
          <w:sz w:val="11"/>
          <w:szCs w:val="11"/>
        </w:rPr>
      </w:pPr>
    </w:p>
    <w:tbl>
      <w:tblPr>
        <w:tblStyle w:val="TableGrid"/>
        <w:tblW w:w="8730" w:type="dxa"/>
        <w:tblInd w:w="38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730"/>
      </w:tblGrid>
      <w:tr w:rsidR="00C40206" w:rsidRPr="00DC0F5B" w:rsidTr="000F5F77">
        <w:trPr>
          <w:trHeight w:val="4097"/>
        </w:trPr>
        <w:tc>
          <w:tcPr>
            <w:tcW w:w="8730" w:type="dxa"/>
          </w:tcPr>
          <w:sdt>
            <w:sdtPr>
              <w:rPr>
                <w:rFonts w:ascii="Arial" w:hAnsi="Arial" w:cs="Arial"/>
                <w:sz w:val="18"/>
                <w:szCs w:val="18"/>
              </w:rPr>
              <w:id w:val="1411349902"/>
              <w:placeholder>
                <w:docPart w:val="4FE8E5FC9325411DBA819D42BA744725"/>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before="1" w:after="0" w:line="260" w:lineRule="exact"/>
        <w:rPr>
          <w:rFonts w:ascii="Arial" w:hAnsi="Arial" w:cs="Arial"/>
          <w:sz w:val="26"/>
          <w:szCs w:val="26"/>
        </w:rPr>
      </w:pPr>
    </w:p>
    <w:tbl>
      <w:tblPr>
        <w:tblW w:w="8730" w:type="dxa"/>
        <w:tblInd w:w="270" w:type="dxa"/>
        <w:tblLayout w:type="fixed"/>
        <w:tblCellMar>
          <w:left w:w="0" w:type="dxa"/>
          <w:right w:w="0" w:type="dxa"/>
        </w:tblCellMar>
        <w:tblLook w:val="01E0" w:firstRow="1" w:lastRow="1" w:firstColumn="1" w:lastColumn="1" w:noHBand="0" w:noVBand="0"/>
      </w:tblPr>
      <w:tblGrid>
        <w:gridCol w:w="8730"/>
      </w:tblGrid>
      <w:tr w:rsidR="00C40206" w:rsidRPr="00DC0F5B" w:rsidTr="00C40206">
        <w:trPr>
          <w:trHeight w:hRule="exact" w:val="360"/>
        </w:trPr>
        <w:tc>
          <w:tcPr>
            <w:tcW w:w="8730" w:type="dxa"/>
            <w:tcBorders>
              <w:top w:val="nil"/>
              <w:left w:val="nil"/>
              <w:bottom w:val="nil"/>
              <w:right w:val="nil"/>
            </w:tcBorders>
            <w:shd w:val="clear" w:color="auto" w:fill="D1D3D4"/>
            <w:vAlign w:val="center"/>
          </w:tcPr>
          <w:p w:rsidR="00C40206" w:rsidRPr="00DC0F5B" w:rsidRDefault="00C40206" w:rsidP="00C40206">
            <w:pPr>
              <w:spacing w:before="51" w:after="0" w:line="240" w:lineRule="auto"/>
              <w:ind w:left="-60" w:right="-20" w:firstLine="150"/>
              <w:rPr>
                <w:rFonts w:ascii="Arial" w:eastAsia="Arial" w:hAnsi="Arial" w:cs="Arial"/>
              </w:rPr>
            </w:pPr>
            <w:r w:rsidRPr="00DC0F5B">
              <w:rPr>
                <w:rFonts w:ascii="Arial" w:eastAsia="Arial" w:hAnsi="Arial" w:cs="Arial"/>
                <w:b/>
                <w:bCs/>
                <w:color w:val="58595B"/>
              </w:rPr>
              <w:t xml:space="preserve">6 Services and other things provided by the </w:t>
            </w:r>
            <w:r w:rsidRPr="00DC0F5B">
              <w:rPr>
                <w:rFonts w:ascii="Arial" w:eastAsia="Arial" w:hAnsi="Arial" w:cs="Arial"/>
                <w:b/>
                <w:bCs/>
                <w:i/>
                <w:color w:val="58595B"/>
              </w:rPr>
              <w:t>Client</w:t>
            </w:r>
          </w:p>
        </w:tc>
      </w:tr>
    </w:tbl>
    <w:p w:rsidR="00C40206" w:rsidRPr="00DC0F5B" w:rsidRDefault="00C40206" w:rsidP="00C40206">
      <w:pPr>
        <w:spacing w:after="0" w:line="200" w:lineRule="exact"/>
        <w:rPr>
          <w:rFonts w:ascii="Arial" w:hAnsi="Arial" w:cs="Arial"/>
          <w:sz w:val="20"/>
          <w:szCs w:val="20"/>
        </w:rPr>
      </w:pPr>
    </w:p>
    <w:tbl>
      <w:tblPr>
        <w:tblStyle w:val="TableGrid"/>
        <w:tblW w:w="8730" w:type="dxa"/>
        <w:tblInd w:w="38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730"/>
      </w:tblGrid>
      <w:tr w:rsidR="00C40206" w:rsidRPr="00DC0F5B" w:rsidTr="000F5F77">
        <w:trPr>
          <w:trHeight w:val="695"/>
        </w:trPr>
        <w:tc>
          <w:tcPr>
            <w:tcW w:w="8730" w:type="dxa"/>
            <w:vAlign w:val="center"/>
          </w:tcPr>
          <w:p w:rsidR="00C40206" w:rsidRPr="00DC0F5B" w:rsidRDefault="00C40206" w:rsidP="000F5F77">
            <w:pPr>
              <w:spacing w:before="80"/>
              <w:ind w:right="-20"/>
              <w:rPr>
                <w:rFonts w:ascii="Arial" w:hAnsi="Arial" w:cs="Arial"/>
                <w:sz w:val="18"/>
                <w:szCs w:val="18"/>
              </w:rPr>
            </w:pPr>
            <w:r w:rsidRPr="00DC0F5B">
              <w:rPr>
                <w:rFonts w:ascii="Arial" w:eastAsia="Arial" w:hAnsi="Arial" w:cs="Arial"/>
                <w:b/>
                <w:bCs/>
                <w:color w:val="231F20"/>
                <w:sz w:val="18"/>
                <w:szCs w:val="18"/>
              </w:rPr>
              <w:t xml:space="preserve">Describe what the </w:t>
            </w:r>
            <w:r w:rsidRPr="00DC0F5B">
              <w:rPr>
                <w:rFonts w:ascii="Arial" w:eastAsia="Arial" w:hAnsi="Arial" w:cs="Arial"/>
                <w:b/>
                <w:bCs/>
                <w:i/>
                <w:color w:val="231F20"/>
                <w:sz w:val="18"/>
                <w:szCs w:val="18"/>
              </w:rPr>
              <w:t xml:space="preserve">Contractor </w:t>
            </w:r>
            <w:r w:rsidRPr="00DC0F5B">
              <w:rPr>
                <w:rFonts w:ascii="Arial" w:eastAsia="Arial" w:hAnsi="Arial" w:cs="Arial"/>
                <w:b/>
                <w:bCs/>
                <w:color w:val="231F20"/>
                <w:sz w:val="18"/>
                <w:szCs w:val="18"/>
              </w:rPr>
              <w:t>will provide, such as services (including water and electricity) and</w:t>
            </w:r>
            <w:r w:rsidR="000F5F77" w:rsidRPr="00DC0F5B">
              <w:rPr>
                <w:rFonts w:ascii="Arial" w:eastAsia="Arial" w:hAnsi="Arial" w:cs="Arial"/>
                <w:b/>
                <w:bCs/>
                <w:color w:val="231F20"/>
                <w:sz w:val="18"/>
                <w:szCs w:val="18"/>
              </w:rPr>
              <w:t xml:space="preserve"> </w:t>
            </w:r>
            <w:r w:rsidRPr="00DC0F5B">
              <w:rPr>
                <w:rFonts w:ascii="Arial" w:eastAsia="Arial" w:hAnsi="Arial" w:cs="Arial"/>
                <w:b/>
                <w:bCs/>
                <w:color w:val="231F20"/>
                <w:sz w:val="18"/>
                <w:szCs w:val="18"/>
              </w:rPr>
              <w:t>‘‘free issue’’ Plant and Materials and equipment.</w:t>
            </w:r>
          </w:p>
        </w:tc>
      </w:tr>
    </w:tbl>
    <w:p w:rsidR="00C40206" w:rsidRPr="00DC0F5B" w:rsidRDefault="00C40206" w:rsidP="00C40206">
      <w:pPr>
        <w:spacing w:before="1" w:after="0" w:line="260" w:lineRule="exact"/>
        <w:rPr>
          <w:rFonts w:ascii="Arial" w:hAnsi="Arial" w:cs="Arial"/>
          <w:sz w:val="26"/>
          <w:szCs w:val="26"/>
        </w:rPr>
      </w:pPr>
    </w:p>
    <w:p w:rsidR="00C40206" w:rsidRPr="00DC0F5B" w:rsidRDefault="00C40206" w:rsidP="00C40206">
      <w:pPr>
        <w:spacing w:before="6" w:after="0" w:line="110" w:lineRule="exact"/>
        <w:rPr>
          <w:rFonts w:ascii="Arial" w:hAnsi="Arial" w:cs="Arial"/>
          <w:sz w:val="11"/>
          <w:szCs w:val="11"/>
        </w:rPr>
      </w:pPr>
    </w:p>
    <w:tbl>
      <w:tblPr>
        <w:tblStyle w:val="TableGrid"/>
        <w:tblW w:w="0" w:type="auto"/>
        <w:tblInd w:w="378" w:type="dxa"/>
        <w:tblBorders>
          <w:top w:val="none" w:sz="0" w:space="0" w:color="auto"/>
          <w:left w:val="none" w:sz="0" w:space="0" w:color="auto"/>
          <w:bottom w:val="single" w:sz="8" w:space="0" w:color="FFFFFF" w:themeColor="background1"/>
          <w:right w:val="none" w:sz="0" w:space="0" w:color="auto"/>
          <w:insideH w:val="single" w:sz="12" w:space="0" w:color="FFFFFF" w:themeColor="background1"/>
          <w:insideV w:val="single" w:sz="12" w:space="0" w:color="FFFFFF" w:themeColor="background1"/>
        </w:tblBorders>
        <w:tblLook w:val="04A0" w:firstRow="1" w:lastRow="0" w:firstColumn="1" w:lastColumn="0" w:noHBand="0" w:noVBand="1"/>
      </w:tblPr>
      <w:tblGrid>
        <w:gridCol w:w="6570"/>
        <w:gridCol w:w="2160"/>
      </w:tblGrid>
      <w:tr w:rsidR="00C40206" w:rsidRPr="00DC0F5B" w:rsidTr="00C40206">
        <w:trPr>
          <w:trHeight w:val="606"/>
        </w:trPr>
        <w:tc>
          <w:tcPr>
            <w:tcW w:w="6570" w:type="dxa"/>
            <w:tcBorders>
              <w:top w:val="single" w:sz="12" w:space="0" w:color="FFFFFF" w:themeColor="background1"/>
              <w:bottom w:val="nil"/>
              <w:right w:val="nil"/>
            </w:tcBorders>
            <w:shd w:val="clear" w:color="auto" w:fill="201F1A"/>
            <w:vAlign w:val="center"/>
          </w:tcPr>
          <w:p w:rsidR="00C40206" w:rsidRPr="00DC0F5B" w:rsidRDefault="00C40206" w:rsidP="00C40206">
            <w:pPr>
              <w:rPr>
                <w:rFonts w:ascii="Arial" w:hAnsi="Arial" w:cs="Arial"/>
                <w:sz w:val="20"/>
                <w:szCs w:val="20"/>
              </w:rPr>
            </w:pPr>
            <w:r w:rsidRPr="00DC0F5B">
              <w:rPr>
                <w:rFonts w:ascii="Arial" w:hAnsi="Arial" w:cs="Arial"/>
                <w:sz w:val="20"/>
                <w:szCs w:val="20"/>
              </w:rPr>
              <w:t>ITEM</w:t>
            </w:r>
          </w:p>
        </w:tc>
        <w:tc>
          <w:tcPr>
            <w:tcW w:w="2160" w:type="dxa"/>
            <w:tcBorders>
              <w:top w:val="single" w:sz="12" w:space="0" w:color="FFFFFF" w:themeColor="background1"/>
              <w:left w:val="nil"/>
              <w:bottom w:val="nil"/>
            </w:tcBorders>
            <w:shd w:val="clear" w:color="auto" w:fill="201F1A"/>
            <w:vAlign w:val="center"/>
          </w:tcPr>
          <w:p w:rsidR="00C40206" w:rsidRPr="00DC0F5B" w:rsidRDefault="00C40206" w:rsidP="00C40206">
            <w:pPr>
              <w:rPr>
                <w:rFonts w:ascii="Arial" w:hAnsi="Arial" w:cs="Arial"/>
                <w:sz w:val="20"/>
                <w:szCs w:val="20"/>
              </w:rPr>
            </w:pPr>
            <w:r w:rsidRPr="00DC0F5B">
              <w:rPr>
                <w:rFonts w:ascii="Arial" w:hAnsi="Arial" w:cs="Arial"/>
                <w:sz w:val="20"/>
                <w:szCs w:val="20"/>
              </w:rPr>
              <w:t>DATE BY WHICH IT WILL BE PROVIDED</w:t>
            </w:r>
          </w:p>
        </w:tc>
      </w:tr>
      <w:tr w:rsidR="00C40206" w:rsidRPr="00DC0F5B" w:rsidTr="00C40206">
        <w:trPr>
          <w:trHeight w:val="360"/>
        </w:trPr>
        <w:tc>
          <w:tcPr>
            <w:tcW w:w="6570" w:type="dxa"/>
            <w:tcBorders>
              <w:top w:val="nil"/>
            </w:tcBorders>
            <w:shd w:val="clear" w:color="auto" w:fill="F2F2F2" w:themeFill="background1" w:themeFillShade="F2"/>
          </w:tcPr>
          <w:sdt>
            <w:sdtPr>
              <w:rPr>
                <w:rFonts w:ascii="Arial" w:hAnsi="Arial" w:cs="Arial"/>
                <w:sz w:val="18"/>
                <w:szCs w:val="18"/>
              </w:rPr>
              <w:id w:val="542024544"/>
              <w:placeholder>
                <w:docPart w:val="CEE657993EC944988434F00FDD05551E"/>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160" w:type="dxa"/>
            <w:tcBorders>
              <w:top w:val="nil"/>
            </w:tcBorders>
            <w:shd w:val="clear" w:color="auto" w:fill="F2F2F2" w:themeFill="background1" w:themeFillShade="F2"/>
          </w:tcPr>
          <w:sdt>
            <w:sdtPr>
              <w:rPr>
                <w:rFonts w:ascii="Arial" w:hAnsi="Arial" w:cs="Arial"/>
                <w:sz w:val="18"/>
                <w:szCs w:val="18"/>
              </w:rPr>
              <w:id w:val="-2089220496"/>
              <w:placeholder>
                <w:docPart w:val="34F9EAB282294A16A203CCD991FDEFE3"/>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6570" w:type="dxa"/>
            <w:shd w:val="clear" w:color="auto" w:fill="A6A6A6" w:themeFill="background1" w:themeFillShade="A6"/>
          </w:tcPr>
          <w:sdt>
            <w:sdtPr>
              <w:rPr>
                <w:rFonts w:ascii="Arial" w:hAnsi="Arial" w:cs="Arial"/>
                <w:sz w:val="18"/>
                <w:szCs w:val="18"/>
              </w:rPr>
              <w:id w:val="1021593242"/>
              <w:placeholder>
                <w:docPart w:val="9740B1CCF23E4F4FAB09E8145DF5F5B3"/>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160" w:type="dxa"/>
            <w:shd w:val="clear" w:color="auto" w:fill="A6A6A6" w:themeFill="background1" w:themeFillShade="A6"/>
          </w:tcPr>
          <w:sdt>
            <w:sdtPr>
              <w:rPr>
                <w:rFonts w:ascii="Arial" w:hAnsi="Arial" w:cs="Arial"/>
                <w:sz w:val="18"/>
                <w:szCs w:val="18"/>
              </w:rPr>
              <w:id w:val="-253357974"/>
              <w:placeholder>
                <w:docPart w:val="DDE2621878124EB689770A5397D80815"/>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6570" w:type="dxa"/>
            <w:shd w:val="clear" w:color="auto" w:fill="F2F2F2" w:themeFill="background1" w:themeFillShade="F2"/>
          </w:tcPr>
          <w:sdt>
            <w:sdtPr>
              <w:rPr>
                <w:rFonts w:ascii="Arial" w:hAnsi="Arial" w:cs="Arial"/>
                <w:sz w:val="18"/>
                <w:szCs w:val="18"/>
              </w:rPr>
              <w:id w:val="-38215752"/>
              <w:placeholder>
                <w:docPart w:val="6F8C040B9F944EAA91305EE5993848B2"/>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160" w:type="dxa"/>
            <w:shd w:val="clear" w:color="auto" w:fill="F2F2F2" w:themeFill="background1" w:themeFillShade="F2"/>
          </w:tcPr>
          <w:sdt>
            <w:sdtPr>
              <w:rPr>
                <w:rFonts w:ascii="Arial" w:hAnsi="Arial" w:cs="Arial"/>
                <w:sz w:val="18"/>
                <w:szCs w:val="18"/>
              </w:rPr>
              <w:id w:val="-1769995021"/>
              <w:placeholder>
                <w:docPart w:val="4E485E2FFE7F411AAB184389A2D18C34"/>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6570" w:type="dxa"/>
            <w:shd w:val="clear" w:color="auto" w:fill="A6A6A6" w:themeFill="background1" w:themeFillShade="A6"/>
          </w:tcPr>
          <w:sdt>
            <w:sdtPr>
              <w:rPr>
                <w:rFonts w:ascii="Arial" w:hAnsi="Arial" w:cs="Arial"/>
                <w:sz w:val="18"/>
                <w:szCs w:val="18"/>
              </w:rPr>
              <w:id w:val="981893511"/>
              <w:placeholder>
                <w:docPart w:val="BBF4163E0906410290E4A61B6E974E25"/>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160" w:type="dxa"/>
            <w:shd w:val="clear" w:color="auto" w:fill="A6A6A6" w:themeFill="background1" w:themeFillShade="A6"/>
          </w:tcPr>
          <w:sdt>
            <w:sdtPr>
              <w:rPr>
                <w:rFonts w:ascii="Arial" w:hAnsi="Arial" w:cs="Arial"/>
                <w:sz w:val="18"/>
                <w:szCs w:val="18"/>
              </w:rPr>
              <w:id w:val="-452175440"/>
              <w:placeholder>
                <w:docPart w:val="EACBA625283B4A0EA46834B30E3AE887"/>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r w:rsidR="00C40206" w:rsidRPr="00DC0F5B" w:rsidTr="00C40206">
        <w:trPr>
          <w:trHeight w:val="360"/>
        </w:trPr>
        <w:tc>
          <w:tcPr>
            <w:tcW w:w="6570" w:type="dxa"/>
            <w:shd w:val="clear" w:color="auto" w:fill="F2F2F2" w:themeFill="background1" w:themeFillShade="F2"/>
          </w:tcPr>
          <w:sdt>
            <w:sdtPr>
              <w:rPr>
                <w:rFonts w:ascii="Arial" w:hAnsi="Arial" w:cs="Arial"/>
                <w:sz w:val="18"/>
                <w:szCs w:val="18"/>
              </w:rPr>
              <w:id w:val="-90938528"/>
              <w:placeholder>
                <w:docPart w:val="1F99870CD25C412CB8D85347AE9D5645"/>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c>
          <w:tcPr>
            <w:tcW w:w="2160" w:type="dxa"/>
            <w:shd w:val="clear" w:color="auto" w:fill="F2F2F2" w:themeFill="background1" w:themeFillShade="F2"/>
          </w:tcPr>
          <w:sdt>
            <w:sdtPr>
              <w:rPr>
                <w:rFonts w:ascii="Arial" w:hAnsi="Arial" w:cs="Arial"/>
                <w:sz w:val="18"/>
                <w:szCs w:val="18"/>
              </w:rPr>
              <w:id w:val="-985474943"/>
              <w:placeholder>
                <w:docPart w:val="6C032BCAE6EF4D70B28168176B7167E3"/>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C40206" w:rsidRPr="00DC0F5B" w:rsidRDefault="00C40206" w:rsidP="00C40206">
      <w:pPr>
        <w:spacing w:before="10" w:after="0" w:line="260" w:lineRule="exact"/>
        <w:rPr>
          <w:rFonts w:ascii="Arial" w:hAnsi="Arial" w:cs="Arial"/>
          <w:sz w:val="26"/>
          <w:szCs w:val="26"/>
        </w:rPr>
      </w:pPr>
    </w:p>
    <w:p w:rsidR="00C40206" w:rsidRPr="00DC0F5B" w:rsidRDefault="00C40206" w:rsidP="00C40206">
      <w:pPr>
        <w:spacing w:after="0"/>
        <w:jc w:val="right"/>
        <w:rPr>
          <w:rFonts w:ascii="Arial" w:hAnsi="Arial" w:cs="Arial"/>
        </w:rPr>
        <w:sectPr w:rsidR="00C40206" w:rsidRPr="00DC0F5B" w:rsidSect="00262101">
          <w:pgSz w:w="11907" w:h="16839" w:code="9"/>
          <w:pgMar w:top="1530" w:right="680" w:bottom="274" w:left="1170" w:header="720" w:footer="461" w:gutter="0"/>
          <w:cols w:space="720"/>
          <w:docGrid w:linePitch="299"/>
        </w:sectPr>
      </w:pPr>
    </w:p>
    <w:p w:rsidR="00C40206" w:rsidRPr="00DC0F5B" w:rsidRDefault="004B76E4" w:rsidP="00C40206">
      <w:pPr>
        <w:spacing w:before="21" w:after="0" w:line="633" w:lineRule="exact"/>
        <w:ind w:left="112" w:right="-20"/>
        <w:rPr>
          <w:rFonts w:ascii="Arial" w:eastAsia="Arial" w:hAnsi="Arial" w:cs="Arial"/>
          <w:sz w:val="56"/>
          <w:szCs w:val="56"/>
        </w:rPr>
      </w:pPr>
      <w:r>
        <w:rPr>
          <w:rFonts w:ascii="Arial" w:hAnsi="Arial" w:cs="Arial"/>
          <w:noProof/>
        </w:rPr>
        <w:lastRenderedPageBreak/>
        <w:pict>
          <v:group id="_x0000_s1657" style="position:absolute;left:0;text-align:left;margin-left:-11.9pt;margin-top:-3.85pt;width:487.4pt;height:673.55pt;z-index:-251549184" coordorigin="502,883" coordsize="9748,13471">
            <v:group id="_x0000_s1658" style="position:absolute;left:10179;top:883;width:71;height:13471" coordorigin="10179,883" coordsize="2,13502">
              <v:shape id="_x0000_s1659" style="position:absolute;left:10179;top:883;width:2;height:13502" coordorigin="10179,883" coordsize="0,13502" path="m10179,883r,13503e" filled="f" strokecolor="#231f20">
                <v:path arrowok="t"/>
              </v:shape>
            </v:group>
            <v:shape id="_x0000_s1660" style="position:absolute;left:502;top:14352;width:9694;height:2" coordorigin="492,1720" coordsize="9694,0" path="m492,1720r9695,e" filled="f" strokecolor="#231f20">
              <v:path arrowok="t"/>
            </v:shape>
          </v:group>
        </w:pict>
      </w:r>
      <w:r>
        <w:rPr>
          <w:rFonts w:ascii="Arial" w:hAnsi="Arial" w:cs="Arial"/>
          <w:noProof/>
        </w:rPr>
        <w:pict>
          <v:group id="_x0000_s1653" style="position:absolute;left:0;text-align:left;margin-left:-12.4pt;margin-top:-3.85pt;width:484.7pt;height:.1pt;z-index:-251551232" coordorigin="492,883" coordsize="9694,2">
            <v:shape id="_x0000_s1654" style="position:absolute;left:492;top:883;width:9694;height:2" coordorigin="492,883" coordsize="9694,0" path="m492,883r9695,e" filled="f" strokecolor="#231f20">
              <v:path arrowok="t"/>
            </v:shape>
          </v:group>
        </w:pict>
      </w:r>
      <w:r>
        <w:rPr>
          <w:rFonts w:ascii="Arial" w:hAnsi="Arial" w:cs="Arial"/>
          <w:noProof/>
        </w:rPr>
        <w:pict>
          <v:group id="_x0000_s1651" style="position:absolute;left:0;text-align:left;margin-left:-12pt;margin-top:-3.85pt;width:.1pt;height:672.7pt;z-index:-251552256" coordorigin="500,883" coordsize="2,13454">
            <v:shape id="_x0000_s1652" style="position:absolute;left:500;top:883;width:2;height:13454" coordorigin="500,883" coordsize="0,13454" path="m500,883r,13454e" filled="f" strokecolor="#231f20">
              <v:path arrowok="t"/>
            </v:shape>
          </v:group>
        </w:pict>
      </w:r>
      <w:r>
        <w:rPr>
          <w:rFonts w:ascii="Arial" w:hAnsi="Arial" w:cs="Arial"/>
          <w:noProof/>
        </w:rPr>
        <w:pict>
          <v:group id="_x0000_s1649" style="position:absolute;left:0;text-align:left;margin-left:-12.4pt;margin-top:-4.2pt;width:484.7pt;height:42.65pt;z-index:-251553280" coordorigin="492,876" coordsize="9694,853">
            <v:shape id="_x0000_s1650" style="position:absolute;left:492;top:876;width:9694;height:853" coordorigin="492,876" coordsize="9694,853" path="m492,1728r9695,l10187,876r-9695,l492,1728e" fillcolor="#a7a9ac" stroked="f">
              <v:path arrowok="t"/>
            </v:shape>
          </v:group>
        </w:pict>
      </w:r>
      <w:r w:rsidR="00C40206" w:rsidRPr="00DC0F5B">
        <w:rPr>
          <w:rFonts w:ascii="Arial" w:eastAsia="Arial" w:hAnsi="Arial" w:cs="Arial"/>
          <w:color w:val="231F20"/>
          <w:sz w:val="56"/>
          <w:szCs w:val="56"/>
        </w:rPr>
        <w:t>Site Information</w:t>
      </w:r>
    </w:p>
    <w:p w:rsidR="00C40206" w:rsidRPr="00DC0F5B" w:rsidRDefault="004B76E4" w:rsidP="00C40206">
      <w:pPr>
        <w:spacing w:before="4" w:after="0" w:line="180" w:lineRule="exact"/>
        <w:rPr>
          <w:rFonts w:ascii="Arial" w:hAnsi="Arial" w:cs="Arial"/>
          <w:sz w:val="18"/>
          <w:szCs w:val="18"/>
        </w:rPr>
      </w:pPr>
      <w:r>
        <w:rPr>
          <w:rFonts w:ascii="Arial" w:hAnsi="Arial" w:cs="Arial"/>
          <w:noProof/>
          <w:sz w:val="18"/>
          <w:szCs w:val="18"/>
        </w:rPr>
        <w:pict>
          <v:group id="_x0000_s1655" style="position:absolute;margin-left:-12.4pt;margin-top:5.3pt;width:484.7pt;height:.1pt;z-index:-251550208" coordorigin="492,1720" coordsize="9694,2">
            <v:shape id="_x0000_s1656" style="position:absolute;left:492;top:1720;width:9694;height:2" coordorigin="492,1720" coordsize="9694,0" path="m492,1720r9695,e" filled="f" strokecolor="#231f20">
              <v:path arrowok="t"/>
            </v:shape>
          </v:group>
        </w:pict>
      </w: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p w:rsidR="00C40206" w:rsidRPr="00DC0F5B" w:rsidRDefault="00C40206" w:rsidP="00C40206">
      <w:pPr>
        <w:spacing w:after="0" w:line="200" w:lineRule="exact"/>
        <w:rPr>
          <w:rFonts w:ascii="Arial" w:hAnsi="Arial" w:cs="Arial"/>
          <w:sz w:val="20"/>
          <w:szCs w:val="20"/>
        </w:rPr>
      </w:pPr>
    </w:p>
    <w:tbl>
      <w:tblPr>
        <w:tblStyle w:val="TableGrid"/>
        <w:tblW w:w="8730" w:type="dxa"/>
        <w:tblInd w:w="38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730"/>
      </w:tblGrid>
      <w:tr w:rsidR="00C40206" w:rsidRPr="00DC0F5B" w:rsidTr="000F5F77">
        <w:trPr>
          <w:trHeight w:val="695"/>
        </w:trPr>
        <w:tc>
          <w:tcPr>
            <w:tcW w:w="8730" w:type="dxa"/>
            <w:vAlign w:val="center"/>
          </w:tcPr>
          <w:p w:rsidR="00C40206" w:rsidRPr="00DC0F5B" w:rsidRDefault="00C40206" w:rsidP="00C40206">
            <w:pPr>
              <w:tabs>
                <w:tab w:val="left" w:pos="8345"/>
              </w:tabs>
              <w:spacing w:before="36" w:line="255" w:lineRule="auto"/>
              <w:ind w:right="155"/>
              <w:rPr>
                <w:rFonts w:ascii="Arial" w:hAnsi="Arial" w:cs="Arial"/>
                <w:sz w:val="18"/>
                <w:szCs w:val="18"/>
              </w:rPr>
            </w:pPr>
            <w:r w:rsidRPr="00DC0F5B">
              <w:rPr>
                <w:rFonts w:ascii="Arial" w:eastAsia="Arial" w:hAnsi="Arial" w:cs="Arial"/>
                <w:b/>
                <w:bCs/>
                <w:color w:val="231F20"/>
                <w:sz w:val="18"/>
                <w:szCs w:val="18"/>
              </w:rPr>
              <w:t xml:space="preserve">Give information about the </w:t>
            </w:r>
            <w:r w:rsidRPr="00DC0F5B">
              <w:rPr>
                <w:rFonts w:ascii="Arial" w:eastAsia="Arial" w:hAnsi="Arial" w:cs="Arial"/>
                <w:b/>
                <w:bCs/>
                <w:i/>
                <w:color w:val="231F20"/>
                <w:sz w:val="18"/>
                <w:szCs w:val="18"/>
              </w:rPr>
              <w:t xml:space="preserve">site </w:t>
            </w:r>
            <w:r w:rsidRPr="00DC0F5B">
              <w:rPr>
                <w:rFonts w:ascii="Arial" w:eastAsia="Arial" w:hAnsi="Arial" w:cs="Arial"/>
                <w:b/>
                <w:bCs/>
                <w:color w:val="231F20"/>
                <w:sz w:val="18"/>
                <w:szCs w:val="18"/>
              </w:rPr>
              <w:t xml:space="preserve">such as the ground conditions and any other information which is likely to affect the </w:t>
            </w:r>
            <w:r w:rsidRPr="00DC0F5B">
              <w:rPr>
                <w:rFonts w:ascii="Arial" w:eastAsia="Arial" w:hAnsi="Arial" w:cs="Arial"/>
                <w:b/>
                <w:bCs/>
                <w:i/>
                <w:color w:val="231F20"/>
                <w:sz w:val="18"/>
                <w:szCs w:val="18"/>
              </w:rPr>
              <w:t xml:space="preserve">Subcontractor’s </w:t>
            </w:r>
            <w:r w:rsidRPr="00DC0F5B">
              <w:rPr>
                <w:rFonts w:ascii="Arial" w:eastAsia="Arial" w:hAnsi="Arial" w:cs="Arial"/>
                <w:b/>
                <w:bCs/>
                <w:color w:val="231F20"/>
                <w:sz w:val="18"/>
                <w:szCs w:val="18"/>
              </w:rPr>
              <w:t>work such as the position of adjacent structures.</w:t>
            </w:r>
          </w:p>
        </w:tc>
      </w:tr>
    </w:tbl>
    <w:p w:rsidR="00C40206" w:rsidRPr="00DC0F5B" w:rsidRDefault="00C40206" w:rsidP="00C40206">
      <w:pPr>
        <w:spacing w:after="0" w:line="200" w:lineRule="exact"/>
        <w:rPr>
          <w:rFonts w:ascii="Arial" w:hAnsi="Arial" w:cs="Arial"/>
          <w:sz w:val="20"/>
          <w:szCs w:val="20"/>
        </w:rPr>
      </w:pPr>
    </w:p>
    <w:tbl>
      <w:tblPr>
        <w:tblStyle w:val="TableGrid"/>
        <w:tblW w:w="8730" w:type="dxa"/>
        <w:tblInd w:w="385"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730"/>
      </w:tblGrid>
      <w:tr w:rsidR="00C40206" w:rsidRPr="00DC0F5B" w:rsidTr="000F5F77">
        <w:trPr>
          <w:trHeight w:val="5645"/>
        </w:trPr>
        <w:tc>
          <w:tcPr>
            <w:tcW w:w="8730" w:type="dxa"/>
          </w:tcPr>
          <w:sdt>
            <w:sdtPr>
              <w:rPr>
                <w:rFonts w:ascii="Arial" w:hAnsi="Arial" w:cs="Arial"/>
                <w:sz w:val="18"/>
                <w:szCs w:val="18"/>
              </w:rPr>
              <w:id w:val="315222534"/>
              <w:placeholder>
                <w:docPart w:val="84C105FD992D43088F3746E78BB8F0AD"/>
              </w:placeholder>
              <w:showingPlcHdr/>
            </w:sdtPr>
            <w:sdtEndPr/>
            <w:sdtContent>
              <w:p w:rsidR="00C40206" w:rsidRPr="00DC0F5B" w:rsidRDefault="00C40206" w:rsidP="00C40206">
                <w:pPr>
                  <w:spacing w:before="36" w:line="203" w:lineRule="exact"/>
                  <w:ind w:right="-20"/>
                  <w:rPr>
                    <w:rFonts w:ascii="Arial" w:hAnsi="Arial" w:cs="Arial"/>
                    <w:sz w:val="18"/>
                    <w:szCs w:val="18"/>
                  </w:rPr>
                </w:pPr>
                <w:r w:rsidRPr="00DC0F5B">
                  <w:rPr>
                    <w:rStyle w:val="PlaceholderText"/>
                    <w:rFonts w:ascii="Arial" w:hAnsi="Arial" w:cs="Arial"/>
                  </w:rPr>
                  <w:t xml:space="preserve"> </w:t>
                </w:r>
              </w:p>
            </w:sdtContent>
          </w:sdt>
        </w:tc>
      </w:tr>
    </w:tbl>
    <w:p w:rsidR="00BD4194" w:rsidRDefault="00BD4194" w:rsidP="00361A29">
      <w:pPr>
        <w:spacing w:before="36" w:after="0" w:line="240" w:lineRule="auto"/>
        <w:ind w:right="-20"/>
        <w:rPr>
          <w:rFonts w:ascii="Arial" w:eastAsia="Arial" w:hAnsi="Arial" w:cs="Arial"/>
          <w:sz w:val="18"/>
          <w:szCs w:val="18"/>
        </w:rPr>
      </w:pPr>
    </w:p>
    <w:p w:rsidR="00361A29" w:rsidRDefault="00361A29" w:rsidP="00361A29">
      <w:pPr>
        <w:spacing w:before="36" w:after="0" w:line="240" w:lineRule="auto"/>
        <w:ind w:right="-20"/>
        <w:rPr>
          <w:rFonts w:ascii="Arial" w:eastAsia="Arial" w:hAnsi="Arial" w:cs="Arial"/>
          <w:sz w:val="18"/>
          <w:szCs w:val="18"/>
        </w:rPr>
      </w:pPr>
    </w:p>
    <w:p w:rsidR="00DC4557" w:rsidRPr="00DC0F5B" w:rsidRDefault="00DC4557" w:rsidP="00361A29">
      <w:pPr>
        <w:pStyle w:val="Heading1"/>
        <w:keepNext w:val="0"/>
        <w:keepLines w:val="0"/>
        <w:widowControl w:val="0"/>
        <w:rPr>
          <w:rFonts w:ascii="Arial" w:hAnsi="Arial" w:cs="Arial"/>
          <w:color w:val="000000"/>
          <w:sz w:val="16"/>
          <w:szCs w:val="16"/>
          <w:lang w:val="en-GB"/>
        </w:rPr>
      </w:pPr>
    </w:p>
    <w:sectPr w:rsidR="00DC4557" w:rsidRPr="00DC0F5B" w:rsidSect="00361A29">
      <w:headerReference w:type="default" r:id="rId16"/>
      <w:footerReference w:type="default" r:id="rId17"/>
      <w:pgSz w:w="11906" w:h="16838"/>
      <w:pgMar w:top="720" w:right="720" w:bottom="720" w:left="1260" w:header="720" w:footer="720" w:gutter="0"/>
      <w:cols w:space="720"/>
      <w:noEndnote/>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rsidR="004B76E4" w:rsidRDefault="004B76E4">
      <w:pPr>
        <w:spacing w:after="0" w:line="240" w:lineRule="auto"/>
      </w:pPr>
      <w:r>
        <w:separator/>
      </w:r>
    </w:p>
  </w:endnote>
  <w:endnote w:type="continuationSeparator" w:id="0">
    <w:p w:rsidR="004B76E4" w:rsidRDefault="004B76E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20B7200000000000000"/>
    <w:charset w:val="00"/>
    <w:family w:val="swiss"/>
    <w:pitch w:val="variable"/>
    <w:sig w:usb0="00000003" w:usb1="00000000" w:usb2="00000000" w:usb3="00000000" w:csb0="00000001" w:csb1="00000000"/>
  </w:font>
  <w:font w:name="Times New Roman">
    <w:panose1 w:val="02020603050405020304"/>
    <w:charset w:val="00"/>
    <w:family w:val="roman"/>
    <w:pitch w:val="variable"/>
    <w:sig w:usb0="E0002AEF" w:usb1="C0007841" w:usb2="00000009" w:usb3="00000000" w:csb0="000001FF" w:csb1="00000000"/>
  </w:font>
  <w:font w:name="Arial">
    <w:panose1 w:val="020B0604020202020204"/>
    <w:charset w:val="00"/>
    <w:family w:val="swiss"/>
    <w:pitch w:val="variable"/>
    <w:sig w:usb0="E0002AFF" w:usb1="C0007843" w:usb2="00000009" w:usb3="00000000" w:csb0="000001FF" w:csb1="00000000"/>
  </w:font>
  <w:font w:name="Frutiger 45 Light">
    <w:panose1 w:val="00000000000000000000"/>
    <w:charset w:val="00"/>
    <w:family w:val="modern"/>
    <w:notTrueType/>
    <w:pitch w:val="variable"/>
    <w:sig w:usb0="8000002F" w:usb1="40000048" w:usb2="00000000" w:usb3="00000000" w:csb0="00000111"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Calibri">
    <w:panose1 w:val="020F0502020204030204"/>
    <w:charset w:val="00"/>
    <w:family w:val="swiss"/>
    <w:pitch w:val="variable"/>
    <w:sig w:usb0="E00002FF" w:usb1="4000ACFF" w:usb2="00000001" w:usb3="00000000" w:csb0="0000019F" w:csb1="00000000"/>
  </w:font>
  <w:font w:name="Cambria">
    <w:panose1 w:val="02040503050406030204"/>
    <w:charset w:val="00"/>
    <w:family w:val="roman"/>
    <w:pitch w:val="variable"/>
    <w:sig w:usb0="E00002FF" w:usb1="400004FF" w:usb2="00000000" w:usb3="00000000" w:csb0="0000019F" w:csb1="00000000"/>
  </w:font>
  <w:font w:name="Tahoma">
    <w:panose1 w:val="020B0604030504040204"/>
    <w:charset w:val="00"/>
    <w:family w:val="swiss"/>
    <w:pitch w:val="variable"/>
    <w:sig w:usb0="E1002EFF" w:usb1="C000605B" w:usb2="00000029" w:usb3="00000000" w:csb0="000101FF" w:csb1="00000000"/>
  </w:font>
  <w:font w:name="Frutiger 46 Light Italic">
    <w:panose1 w:val="00000000000000000000"/>
    <w:charset w:val="00"/>
    <w:family w:val="auto"/>
    <w:notTrueType/>
    <w:pitch w:val="default"/>
    <w:sig w:usb0="00000003" w:usb1="00000000" w:usb2="00000000" w:usb3="00000000" w:csb0="00000001" w:csb1="00000000"/>
  </w:font>
  <w:font w:name="Frutiger 65 Bold">
    <w:panose1 w:val="00000000000000000000"/>
    <w:charset w:val="00"/>
    <w:family w:val="auto"/>
    <w:notTrueType/>
    <w:pitch w:val="default"/>
    <w:sig w:usb0="00000003" w:usb1="00000000" w:usb2="00000000" w:usb3="00000000" w:csb0="00000001" w:csb1="00000000"/>
  </w:font>
  <w:font w:name="Times">
    <w:panose1 w:val="02020603050405020304"/>
    <w:charset w:val="00"/>
    <w:family w:val="modern"/>
    <w:notTrueType/>
    <w:pitch w:val="variable"/>
    <w:sig w:usb0="8000002F" w:usb1="40000048" w:usb2="00000000" w:usb3="00000000" w:csb0="00000111" w:csb1="00000000"/>
  </w:font>
  <w:font w:name="Frutiger 55 Roman">
    <w:panose1 w:val="00000000000000000000"/>
    <w:charset w:val="00"/>
    <w:family w:val="auto"/>
    <w:notTrueType/>
    <w:pitch w:val="default"/>
    <w:sig w:usb0="00000003" w:usb1="00000000" w:usb2="00000000" w:usb3="00000000" w:csb0="00000001" w:csb1="00000000"/>
  </w:font>
  <w:font w:name="Frutiger 66">
    <w:panose1 w:val="00000000000000000000"/>
    <w:charset w:val="00"/>
    <w:family w:val="modern"/>
    <w:notTrueType/>
    <w:pitch w:val="variable"/>
    <w:sig w:usb0="8000002F" w:usb1="40000048" w:usb2="00000000" w:usb3="00000000" w:csb0="00000111" w:csb1="00000000"/>
  </w:font>
  <w:font w:name="Frutiger 65">
    <w:altName w:val="Arial"/>
    <w:panose1 w:val="00000000000000000000"/>
    <w:charset w:val="00"/>
    <w:family w:val="modern"/>
    <w:notTrueType/>
    <w:pitch w:val="variable"/>
    <w:sig w:usb0="8000002F" w:usb1="40000048" w:usb2="00000000" w:usb3="00000000" w:csb0="00000111"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0F5F77" w:rsidRPr="005F4FD7" w:rsidRDefault="000F5F77" w:rsidP="005F4FD7">
    <w:pPr>
      <w:pStyle w:val="Footer"/>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0F5F77" w:rsidRPr="005F4FD7" w:rsidRDefault="000F5F77" w:rsidP="005F4FD7">
    <w:pPr>
      <w:pStyle w:val="Footer"/>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0F5F77" w:rsidRPr="005F4FD7" w:rsidRDefault="000F5F77" w:rsidP="005F4FD7">
    <w:pPr>
      <w:pStyle w:val="Footer"/>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0F5F77" w:rsidRPr="005F4FD7" w:rsidRDefault="000F5F77" w:rsidP="005F4FD7">
    <w:pPr>
      <w:pStyle w:val="Footer"/>
    </w:pP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0F5F77" w:rsidRPr="005F4FD7" w:rsidRDefault="000F5F77" w:rsidP="005F4FD7">
    <w:pPr>
      <w:pStyle w:val="Footer"/>
    </w:pP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0F5F77" w:rsidRPr="005F4FD7" w:rsidRDefault="000F5F77" w:rsidP="005F4FD7">
    <w:pPr>
      <w:pStyle w:val="Footer"/>
    </w:pP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0F5F77" w:rsidRPr="005F4FD7" w:rsidRDefault="000F5F77" w:rsidP="005F4FD7">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rsidR="004B76E4" w:rsidRDefault="004B76E4">
      <w:pPr>
        <w:spacing w:after="0" w:line="240" w:lineRule="auto"/>
      </w:pPr>
      <w:r>
        <w:separator/>
      </w:r>
    </w:p>
  </w:footnote>
  <w:footnote w:type="continuationSeparator" w:id="0">
    <w:p w:rsidR="004B76E4" w:rsidRDefault="004B76E4">
      <w:pPr>
        <w:spacing w:after="0" w:line="240" w:lineRule="auto"/>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0F5F77" w:rsidRDefault="000F5F77">
    <w:pPr>
      <w:spacing w:after="0" w:line="200" w:lineRule="exact"/>
      <w:rPr>
        <w:sz w:val="20"/>
        <w:szCs w:val="20"/>
      </w:rPr>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0F5F77" w:rsidRDefault="000F5F77">
    <w:pPr>
      <w:spacing w:after="0" w:line="0" w:lineRule="atLeast"/>
      <w:rPr>
        <w:sz w:val="0"/>
        <w:szCs w:val="0"/>
      </w:rPr>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0F5F77" w:rsidRDefault="000F5F77">
    <w:pPr>
      <w:spacing w:after="0" w:line="0" w:lineRule="atLeast"/>
      <w:rPr>
        <w:sz w:val="0"/>
        <w:szCs w:val="0"/>
      </w:rPr>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nsid w:val="FFFFFF89"/>
    <w:multiLevelType w:val="singleLevel"/>
    <w:tmpl w:val="0D7EE78E"/>
    <w:lvl w:ilvl="0">
      <w:start w:val="1"/>
      <w:numFmt w:val="bullet"/>
      <w:pStyle w:val="ListBullet"/>
      <w:lvlText w:val=""/>
      <w:lvlJc w:val="left"/>
      <w:pPr>
        <w:tabs>
          <w:tab w:val="num" w:pos="360"/>
        </w:tabs>
        <w:ind w:left="360" w:hanging="360"/>
      </w:pPr>
      <w:rPr>
        <w:rFonts w:ascii="Symbol" w:hAnsi="Symbol" w:hint="default"/>
      </w:rPr>
    </w:lvl>
  </w:abstractNum>
  <w:abstractNum w:abstractNumId="1">
    <w:nsid w:val="0CEB3827"/>
    <w:multiLevelType w:val="hybridMultilevel"/>
    <w:tmpl w:val="CD6E84EC"/>
    <w:lvl w:ilvl="0" w:tplc="4B6CBF6C">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nsid w:val="0F41660B"/>
    <w:multiLevelType w:val="hybridMultilevel"/>
    <w:tmpl w:val="A1B66480"/>
    <w:lvl w:ilvl="0" w:tplc="48CAC76A">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nsid w:val="173B5FC4"/>
    <w:multiLevelType w:val="hybridMultilevel"/>
    <w:tmpl w:val="D0CCDA78"/>
    <w:lvl w:ilvl="0" w:tplc="48CAC76A">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nsid w:val="18F763CF"/>
    <w:multiLevelType w:val="hybridMultilevel"/>
    <w:tmpl w:val="7C46FC6E"/>
    <w:lvl w:ilvl="0" w:tplc="C90C53A4">
      <w:start w:val="15"/>
      <w:numFmt w:val="decimal"/>
      <w:lvlRestart w:val="0"/>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nsid w:val="1A530956"/>
    <w:multiLevelType w:val="hybridMultilevel"/>
    <w:tmpl w:val="951CC07A"/>
    <w:lvl w:ilvl="0" w:tplc="BF20B11C">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nsid w:val="1AF13BFB"/>
    <w:multiLevelType w:val="hybridMultilevel"/>
    <w:tmpl w:val="A82C10E8"/>
    <w:lvl w:ilvl="0" w:tplc="C9EACEE0">
      <w:numFmt w:val="bullet"/>
      <w:lvlText w:val="–"/>
      <w:lvlJc w:val="left"/>
      <w:pPr>
        <w:ind w:left="360" w:hanging="360"/>
      </w:pPr>
      <w:rPr>
        <w:rFonts w:ascii="Arial" w:eastAsia="Frutiger 45 Light" w:hAnsi="Arial" w:cs="Arial" w:hint="default"/>
        <w:color w:val="A7A9AC"/>
      </w:rPr>
    </w:lvl>
    <w:lvl w:ilvl="1" w:tplc="C9EACEE0">
      <w:numFmt w:val="bullet"/>
      <w:lvlText w:val="–"/>
      <w:lvlJc w:val="left"/>
      <w:pPr>
        <w:ind w:left="1440" w:hanging="360"/>
      </w:pPr>
      <w:rPr>
        <w:rFonts w:ascii="Arial" w:eastAsia="Frutiger 45 Light" w:hAnsi="Arial" w:cs="Arial" w:hint="default"/>
        <w:color w:val="A7A9AC"/>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nsid w:val="1DFB5AAB"/>
    <w:multiLevelType w:val="hybridMultilevel"/>
    <w:tmpl w:val="446C414E"/>
    <w:lvl w:ilvl="0" w:tplc="95044646">
      <w:start w:val="1"/>
      <w:numFmt w:val="bullet"/>
      <w:lvlText w:val="•"/>
      <w:lvlJc w:val="left"/>
      <w:pPr>
        <w:ind w:left="1440" w:hanging="360"/>
      </w:pPr>
      <w:rPr>
        <w:rFonts w:ascii="Calibri" w:hAnsi="Calibri" w:hint="default"/>
        <w:b w:val="0"/>
        <w:i w:val="0"/>
        <w:strike w:val="0"/>
        <w:dstrike w:val="0"/>
        <w:color w:val="ACACAC"/>
        <w:sz w:val="18"/>
        <w:u w:val="none"/>
        <w:vertAlign w:val="baseline"/>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8">
    <w:nsid w:val="1EEB475E"/>
    <w:multiLevelType w:val="hybridMultilevel"/>
    <w:tmpl w:val="42D07134"/>
    <w:lvl w:ilvl="0" w:tplc="1802509E">
      <w:start w:val="1"/>
      <w:numFmt w:val="bullet"/>
      <w:pStyle w:val="BulletPoints-alt"/>
      <w:lvlText w:val="•"/>
      <w:lvlJc w:val="left"/>
      <w:pPr>
        <w:ind w:left="720" w:hanging="360"/>
      </w:pPr>
      <w:rPr>
        <w:rFonts w:ascii="Calibri" w:hAnsi="Calibri" w:hint="default"/>
        <w:b w:val="0"/>
        <w:i w:val="0"/>
        <w:strike w:val="0"/>
        <w:dstrike w:val="0"/>
        <w:color w:val="ACACAC"/>
        <w:sz w:val="18"/>
        <w:u w:val="none"/>
        <w:vertAlign w:val="baseline"/>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nsid w:val="2B9B0C1E"/>
    <w:multiLevelType w:val="hybridMultilevel"/>
    <w:tmpl w:val="29D090CE"/>
    <w:lvl w:ilvl="0" w:tplc="C9EACEE0">
      <w:numFmt w:val="bullet"/>
      <w:lvlText w:val="–"/>
      <w:lvlJc w:val="left"/>
      <w:pPr>
        <w:ind w:left="360" w:hanging="360"/>
      </w:pPr>
      <w:rPr>
        <w:rFonts w:ascii="Arial" w:eastAsia="Frutiger 45 Light" w:hAnsi="Arial" w:cs="Arial" w:hint="default"/>
        <w:color w:val="A7A9AC"/>
      </w:rPr>
    </w:lvl>
    <w:lvl w:ilvl="1" w:tplc="C9EACEE0">
      <w:numFmt w:val="bullet"/>
      <w:lvlText w:val="–"/>
      <w:lvlJc w:val="left"/>
      <w:pPr>
        <w:ind w:left="1440" w:hanging="360"/>
      </w:pPr>
      <w:rPr>
        <w:rFonts w:ascii="Arial" w:eastAsia="Frutiger 45 Light" w:hAnsi="Arial" w:cs="Arial" w:hint="default"/>
        <w:color w:val="A7A9AC"/>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nsid w:val="306E2B21"/>
    <w:multiLevelType w:val="hybridMultilevel"/>
    <w:tmpl w:val="98963414"/>
    <w:lvl w:ilvl="0" w:tplc="95044646">
      <w:start w:val="1"/>
      <w:numFmt w:val="bullet"/>
      <w:lvlText w:val="•"/>
      <w:lvlJc w:val="left"/>
      <w:pPr>
        <w:ind w:left="720" w:hanging="360"/>
      </w:pPr>
      <w:rPr>
        <w:rFonts w:ascii="Calibri" w:hAnsi="Calibri" w:hint="default"/>
        <w:b w:val="0"/>
        <w:i w:val="0"/>
        <w:strike w:val="0"/>
        <w:dstrike w:val="0"/>
        <w:color w:val="ACACAC"/>
        <w:sz w:val="18"/>
        <w:u w:val="none"/>
        <w:vertAlign w:val="baseline"/>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nsid w:val="318B5385"/>
    <w:multiLevelType w:val="hybridMultilevel"/>
    <w:tmpl w:val="B4887A08"/>
    <w:lvl w:ilvl="0" w:tplc="17E2869A">
      <w:start w:val="19"/>
      <w:numFmt w:val="decimal"/>
      <w:lvlRestart w:val="0"/>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nsid w:val="35EA7E3E"/>
    <w:multiLevelType w:val="hybridMultilevel"/>
    <w:tmpl w:val="D7CAF1D0"/>
    <w:lvl w:ilvl="0" w:tplc="C9EACEE0">
      <w:numFmt w:val="bullet"/>
      <w:lvlText w:val="–"/>
      <w:lvlJc w:val="left"/>
      <w:pPr>
        <w:ind w:left="360" w:hanging="360"/>
      </w:pPr>
      <w:rPr>
        <w:rFonts w:ascii="Arial" w:eastAsia="Frutiger 45 Light" w:hAnsi="Arial" w:cs="Arial" w:hint="default"/>
        <w:color w:val="A7A9AC"/>
      </w:rPr>
    </w:lvl>
    <w:lvl w:ilvl="1" w:tplc="C9EACEE0">
      <w:numFmt w:val="bullet"/>
      <w:lvlText w:val="–"/>
      <w:lvlJc w:val="left"/>
      <w:pPr>
        <w:ind w:left="1440" w:hanging="360"/>
      </w:pPr>
      <w:rPr>
        <w:rFonts w:ascii="Arial" w:eastAsia="Frutiger 45 Light" w:hAnsi="Arial" w:cs="Arial" w:hint="default"/>
        <w:color w:val="A7A9AC"/>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nsid w:val="3B334DDF"/>
    <w:multiLevelType w:val="hybridMultilevel"/>
    <w:tmpl w:val="3FAE4E0A"/>
    <w:lvl w:ilvl="0" w:tplc="3FA02D20">
      <w:start w:val="1"/>
      <w:numFmt w:val="decimal"/>
      <w:lvlRestart w:val="0"/>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nsid w:val="48D605C9"/>
    <w:multiLevelType w:val="hybridMultilevel"/>
    <w:tmpl w:val="4C8C2974"/>
    <w:lvl w:ilvl="0" w:tplc="C45CB0F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nsid w:val="494F1599"/>
    <w:multiLevelType w:val="hybridMultilevel"/>
    <w:tmpl w:val="86A27960"/>
    <w:lvl w:ilvl="0" w:tplc="B95CA8A6">
      <w:start w:val="22"/>
      <w:numFmt w:val="decimal"/>
      <w:lvlRestart w:val="0"/>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nsid w:val="4AFF6C02"/>
    <w:multiLevelType w:val="hybridMultilevel"/>
    <w:tmpl w:val="C4F6C560"/>
    <w:lvl w:ilvl="0" w:tplc="C9EACEE0">
      <w:numFmt w:val="bullet"/>
      <w:lvlText w:val="–"/>
      <w:lvlJc w:val="left"/>
      <w:pPr>
        <w:ind w:left="360" w:hanging="360"/>
      </w:pPr>
      <w:rPr>
        <w:rFonts w:ascii="Arial" w:eastAsia="Frutiger 45 Light" w:hAnsi="Arial" w:cs="Arial" w:hint="default"/>
        <w:color w:val="A7A9AC"/>
      </w:rPr>
    </w:lvl>
    <w:lvl w:ilvl="1" w:tplc="C9EACEE0">
      <w:numFmt w:val="bullet"/>
      <w:lvlText w:val="–"/>
      <w:lvlJc w:val="left"/>
      <w:pPr>
        <w:ind w:left="1440" w:hanging="360"/>
      </w:pPr>
      <w:rPr>
        <w:rFonts w:ascii="Arial" w:eastAsia="Frutiger 45 Light" w:hAnsi="Arial" w:cs="Arial" w:hint="default"/>
        <w:color w:val="A7A9AC"/>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nsid w:val="51882255"/>
    <w:multiLevelType w:val="hybridMultilevel"/>
    <w:tmpl w:val="B060E12C"/>
    <w:lvl w:ilvl="0" w:tplc="C9EACEE0">
      <w:numFmt w:val="bullet"/>
      <w:lvlText w:val="–"/>
      <w:lvlJc w:val="left"/>
      <w:pPr>
        <w:ind w:left="360" w:hanging="360"/>
      </w:pPr>
      <w:rPr>
        <w:rFonts w:ascii="Arial" w:eastAsia="Frutiger 45 Light" w:hAnsi="Arial" w:cs="Arial" w:hint="default"/>
        <w:color w:val="A7A9AC"/>
      </w:rPr>
    </w:lvl>
    <w:lvl w:ilvl="1" w:tplc="C9EACEE0">
      <w:numFmt w:val="bullet"/>
      <w:lvlText w:val="–"/>
      <w:lvlJc w:val="left"/>
      <w:pPr>
        <w:ind w:left="1440" w:hanging="360"/>
      </w:pPr>
      <w:rPr>
        <w:rFonts w:ascii="Arial" w:eastAsia="Frutiger 45 Light" w:hAnsi="Arial" w:cs="Arial" w:hint="default"/>
        <w:color w:val="A7A9AC"/>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nsid w:val="53077861"/>
    <w:multiLevelType w:val="hybridMultilevel"/>
    <w:tmpl w:val="C3C601DC"/>
    <w:lvl w:ilvl="0" w:tplc="95044646">
      <w:start w:val="1"/>
      <w:numFmt w:val="bullet"/>
      <w:lvlText w:val="•"/>
      <w:lvlJc w:val="left"/>
      <w:pPr>
        <w:ind w:left="720" w:hanging="360"/>
      </w:pPr>
      <w:rPr>
        <w:rFonts w:ascii="Calibri" w:hAnsi="Calibri" w:hint="default"/>
        <w:b w:val="0"/>
        <w:i w:val="0"/>
        <w:strike w:val="0"/>
        <w:dstrike w:val="0"/>
        <w:color w:val="ACACAC"/>
        <w:sz w:val="18"/>
        <w:u w:val="none"/>
        <w:vertAlign w:val="baseline"/>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nsid w:val="56530265"/>
    <w:multiLevelType w:val="hybridMultilevel"/>
    <w:tmpl w:val="1B9229B8"/>
    <w:lvl w:ilvl="0" w:tplc="22CC6EFC">
      <w:numFmt w:val="bullet"/>
      <w:lvlText w:val="•"/>
      <w:lvlJc w:val="left"/>
      <w:pPr>
        <w:ind w:left="360" w:hanging="360"/>
      </w:pPr>
      <w:rPr>
        <w:rFonts w:ascii="Arial" w:eastAsia="Frutiger 45 Light" w:hAnsi="Arial" w:cs="Arial" w:hint="default"/>
        <w:color w:val="A7A9AC"/>
      </w:rPr>
    </w:lvl>
    <w:lvl w:ilvl="1" w:tplc="C9EACEE0">
      <w:numFmt w:val="bullet"/>
      <w:lvlText w:val="–"/>
      <w:lvlJc w:val="left"/>
      <w:pPr>
        <w:ind w:left="1440" w:hanging="360"/>
      </w:pPr>
      <w:rPr>
        <w:rFonts w:ascii="Arial" w:eastAsia="Frutiger 45 Light" w:hAnsi="Arial" w:cs="Arial" w:hint="default"/>
        <w:color w:val="A7A9AC"/>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nsid w:val="57C030AE"/>
    <w:multiLevelType w:val="hybridMultilevel"/>
    <w:tmpl w:val="770803C0"/>
    <w:lvl w:ilvl="0" w:tplc="48CAC76A">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nsid w:val="59D057A8"/>
    <w:multiLevelType w:val="hybridMultilevel"/>
    <w:tmpl w:val="22740FF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nsid w:val="62FC3757"/>
    <w:multiLevelType w:val="hybridMultilevel"/>
    <w:tmpl w:val="68C84042"/>
    <w:lvl w:ilvl="0" w:tplc="BF20B11C">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nsid w:val="6AAB6868"/>
    <w:multiLevelType w:val="hybridMultilevel"/>
    <w:tmpl w:val="43162320"/>
    <w:lvl w:ilvl="0" w:tplc="4320AF20">
      <w:start w:val="1"/>
      <w:numFmt w:val="bullet"/>
      <w:lvlText w:val="•"/>
      <w:lvlJc w:val="left"/>
      <w:pPr>
        <w:ind w:left="720" w:hanging="360"/>
      </w:pPr>
      <w:rPr>
        <w:rFonts w:ascii="Calibri" w:hAnsi="Calibri" w:cs="Arial" w:hint="default"/>
        <w:b w:val="0"/>
        <w:i w:val="0"/>
        <w:strike w:val="0"/>
        <w:dstrike w:val="0"/>
        <w:color w:val="ACACAC"/>
        <w:sz w:val="18"/>
        <w:u w:val="none"/>
        <w:vertAlign w:val="baseline"/>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nsid w:val="6FCC239B"/>
    <w:multiLevelType w:val="hybridMultilevel"/>
    <w:tmpl w:val="3F7837AC"/>
    <w:lvl w:ilvl="0" w:tplc="496E8012">
      <w:start w:val="1"/>
      <w:numFmt w:val="decimal"/>
      <w:pStyle w:val="BodyText-nlf"/>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nsid w:val="70B63CAB"/>
    <w:multiLevelType w:val="hybridMultilevel"/>
    <w:tmpl w:val="6BC4970E"/>
    <w:lvl w:ilvl="0" w:tplc="FB20C548">
      <w:start w:val="1"/>
      <w:numFmt w:val="decimal"/>
      <w:pStyle w:val="BodyText-n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nsid w:val="74DA186C"/>
    <w:multiLevelType w:val="hybridMultilevel"/>
    <w:tmpl w:val="5426BEEE"/>
    <w:lvl w:ilvl="0" w:tplc="4CF85C7E">
      <w:numFmt w:val="bullet"/>
      <w:pStyle w:val="BulletPoints-alt-sub"/>
      <w:lvlText w:val="–"/>
      <w:lvlJc w:val="left"/>
      <w:pPr>
        <w:ind w:left="1060" w:hanging="360"/>
      </w:pPr>
      <w:rPr>
        <w:rFonts w:ascii="Arial" w:eastAsia="Frutiger 45 Light" w:hAnsi="Arial" w:cs="Arial" w:hint="default"/>
        <w:color w:val="A7A9AC"/>
      </w:rPr>
    </w:lvl>
    <w:lvl w:ilvl="1" w:tplc="04090003" w:tentative="1">
      <w:start w:val="1"/>
      <w:numFmt w:val="bullet"/>
      <w:lvlText w:val="o"/>
      <w:lvlJc w:val="left"/>
      <w:pPr>
        <w:ind w:left="1780" w:hanging="360"/>
      </w:pPr>
      <w:rPr>
        <w:rFonts w:ascii="Courier New" w:hAnsi="Courier New" w:cs="Courier New" w:hint="default"/>
      </w:rPr>
    </w:lvl>
    <w:lvl w:ilvl="2" w:tplc="04090005" w:tentative="1">
      <w:start w:val="1"/>
      <w:numFmt w:val="bullet"/>
      <w:lvlText w:val=""/>
      <w:lvlJc w:val="left"/>
      <w:pPr>
        <w:ind w:left="2500" w:hanging="360"/>
      </w:pPr>
      <w:rPr>
        <w:rFonts w:ascii="Wingdings" w:hAnsi="Wingdings" w:hint="default"/>
      </w:rPr>
    </w:lvl>
    <w:lvl w:ilvl="3" w:tplc="04090001" w:tentative="1">
      <w:start w:val="1"/>
      <w:numFmt w:val="bullet"/>
      <w:lvlText w:val=""/>
      <w:lvlJc w:val="left"/>
      <w:pPr>
        <w:ind w:left="3220" w:hanging="360"/>
      </w:pPr>
      <w:rPr>
        <w:rFonts w:ascii="Symbol" w:hAnsi="Symbol" w:hint="default"/>
      </w:rPr>
    </w:lvl>
    <w:lvl w:ilvl="4" w:tplc="04090003" w:tentative="1">
      <w:start w:val="1"/>
      <w:numFmt w:val="bullet"/>
      <w:lvlText w:val="o"/>
      <w:lvlJc w:val="left"/>
      <w:pPr>
        <w:ind w:left="3940" w:hanging="360"/>
      </w:pPr>
      <w:rPr>
        <w:rFonts w:ascii="Courier New" w:hAnsi="Courier New" w:cs="Courier New" w:hint="default"/>
      </w:rPr>
    </w:lvl>
    <w:lvl w:ilvl="5" w:tplc="04090005" w:tentative="1">
      <w:start w:val="1"/>
      <w:numFmt w:val="bullet"/>
      <w:lvlText w:val=""/>
      <w:lvlJc w:val="left"/>
      <w:pPr>
        <w:ind w:left="4660" w:hanging="360"/>
      </w:pPr>
      <w:rPr>
        <w:rFonts w:ascii="Wingdings" w:hAnsi="Wingdings" w:hint="default"/>
      </w:rPr>
    </w:lvl>
    <w:lvl w:ilvl="6" w:tplc="04090001" w:tentative="1">
      <w:start w:val="1"/>
      <w:numFmt w:val="bullet"/>
      <w:lvlText w:val=""/>
      <w:lvlJc w:val="left"/>
      <w:pPr>
        <w:ind w:left="5380" w:hanging="360"/>
      </w:pPr>
      <w:rPr>
        <w:rFonts w:ascii="Symbol" w:hAnsi="Symbol" w:hint="default"/>
      </w:rPr>
    </w:lvl>
    <w:lvl w:ilvl="7" w:tplc="04090003" w:tentative="1">
      <w:start w:val="1"/>
      <w:numFmt w:val="bullet"/>
      <w:lvlText w:val="o"/>
      <w:lvlJc w:val="left"/>
      <w:pPr>
        <w:ind w:left="6100" w:hanging="360"/>
      </w:pPr>
      <w:rPr>
        <w:rFonts w:ascii="Courier New" w:hAnsi="Courier New" w:cs="Courier New" w:hint="default"/>
      </w:rPr>
    </w:lvl>
    <w:lvl w:ilvl="8" w:tplc="04090005" w:tentative="1">
      <w:start w:val="1"/>
      <w:numFmt w:val="bullet"/>
      <w:lvlText w:val=""/>
      <w:lvlJc w:val="left"/>
      <w:pPr>
        <w:ind w:left="6820" w:hanging="360"/>
      </w:pPr>
      <w:rPr>
        <w:rFonts w:ascii="Wingdings" w:hAnsi="Wingdings" w:hint="default"/>
      </w:rPr>
    </w:lvl>
  </w:abstractNum>
  <w:abstractNum w:abstractNumId="27">
    <w:nsid w:val="7C064A91"/>
    <w:multiLevelType w:val="hybridMultilevel"/>
    <w:tmpl w:val="E700AEAA"/>
    <w:lvl w:ilvl="0" w:tplc="C9EACEE0">
      <w:numFmt w:val="bullet"/>
      <w:lvlText w:val="–"/>
      <w:lvlJc w:val="left"/>
      <w:pPr>
        <w:ind w:left="360" w:hanging="360"/>
      </w:pPr>
      <w:rPr>
        <w:rFonts w:ascii="Arial" w:eastAsia="Frutiger 45 Light" w:hAnsi="Arial" w:cs="Arial" w:hint="default"/>
        <w:color w:val="A7A9AC"/>
      </w:rPr>
    </w:lvl>
    <w:lvl w:ilvl="1" w:tplc="C9EACEE0">
      <w:numFmt w:val="bullet"/>
      <w:lvlText w:val="–"/>
      <w:lvlJc w:val="left"/>
      <w:pPr>
        <w:ind w:left="1440" w:hanging="360"/>
      </w:pPr>
      <w:rPr>
        <w:rFonts w:ascii="Arial" w:eastAsia="Frutiger 45 Light" w:hAnsi="Arial" w:cs="Arial" w:hint="default"/>
        <w:color w:val="A7A9AC"/>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nsid w:val="7C470604"/>
    <w:multiLevelType w:val="hybridMultilevel"/>
    <w:tmpl w:val="CDD050A6"/>
    <w:lvl w:ilvl="0" w:tplc="95044646">
      <w:start w:val="1"/>
      <w:numFmt w:val="bullet"/>
      <w:lvlText w:val="•"/>
      <w:lvlJc w:val="left"/>
      <w:pPr>
        <w:ind w:left="720" w:hanging="360"/>
      </w:pPr>
      <w:rPr>
        <w:rFonts w:ascii="Calibri" w:hAnsi="Calibri" w:hint="default"/>
        <w:b w:val="0"/>
        <w:i w:val="0"/>
        <w:strike w:val="0"/>
        <w:dstrike w:val="0"/>
        <w:color w:val="ACACAC"/>
        <w:sz w:val="18"/>
        <w:u w:val="none"/>
        <w:vertAlign w:val="baseline"/>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19"/>
  </w:num>
  <w:num w:numId="2">
    <w:abstractNumId w:val="3"/>
  </w:num>
  <w:num w:numId="3">
    <w:abstractNumId w:val="2"/>
  </w:num>
  <w:num w:numId="4">
    <w:abstractNumId w:val="12"/>
  </w:num>
  <w:num w:numId="5">
    <w:abstractNumId w:val="0"/>
  </w:num>
  <w:num w:numId="6">
    <w:abstractNumId w:val="1"/>
  </w:num>
  <w:num w:numId="7">
    <w:abstractNumId w:val="16"/>
  </w:num>
  <w:num w:numId="8">
    <w:abstractNumId w:val="17"/>
  </w:num>
  <w:num w:numId="9">
    <w:abstractNumId w:val="27"/>
  </w:num>
  <w:num w:numId="10">
    <w:abstractNumId w:val="6"/>
  </w:num>
  <w:num w:numId="11">
    <w:abstractNumId w:val="9"/>
  </w:num>
  <w:num w:numId="12">
    <w:abstractNumId w:val="5"/>
  </w:num>
  <w:num w:numId="13">
    <w:abstractNumId w:val="22"/>
  </w:num>
  <w:num w:numId="14">
    <w:abstractNumId w:val="21"/>
  </w:num>
  <w:num w:numId="15">
    <w:abstractNumId w:val="20"/>
  </w:num>
  <w:num w:numId="16">
    <w:abstractNumId w:val="7"/>
  </w:num>
  <w:num w:numId="17">
    <w:abstractNumId w:val="18"/>
  </w:num>
  <w:num w:numId="18">
    <w:abstractNumId w:val="28"/>
  </w:num>
  <w:num w:numId="19">
    <w:abstractNumId w:val="10"/>
  </w:num>
  <w:num w:numId="20">
    <w:abstractNumId w:val="23"/>
  </w:num>
  <w:num w:numId="21">
    <w:abstractNumId w:val="4"/>
  </w:num>
  <w:num w:numId="22">
    <w:abstractNumId w:val="11"/>
  </w:num>
  <w:num w:numId="23">
    <w:abstractNumId w:val="15"/>
  </w:num>
  <w:num w:numId="24">
    <w:abstractNumId w:val="8"/>
  </w:num>
  <w:num w:numId="25">
    <w:abstractNumId w:val="26"/>
  </w:num>
  <w:num w:numId="26">
    <w:abstractNumId w:val="24"/>
  </w:num>
  <w:num w:numId="27">
    <w:abstractNumId w:val="25"/>
  </w:num>
  <w:num w:numId="28">
    <w:abstractNumId w:val="24"/>
  </w:num>
  <w:num w:numId="29">
    <w:abstractNumId w:val="24"/>
    <w:lvlOverride w:ilvl="0">
      <w:startOverride w:val="1"/>
    </w:lvlOverride>
  </w:num>
  <w:num w:numId="30">
    <w:abstractNumId w:val="24"/>
  </w:num>
  <w:num w:numId="31">
    <w:abstractNumId w:val="24"/>
    <w:lvlOverride w:ilvl="0">
      <w:startOverride w:val="1"/>
    </w:lvlOverride>
  </w:num>
  <w:num w:numId="32">
    <w:abstractNumId w:val="24"/>
    <w:lvlOverride w:ilvl="0">
      <w:startOverride w:val="1"/>
    </w:lvlOverride>
  </w:num>
  <w:num w:numId="33">
    <w:abstractNumId w:val="14"/>
  </w:num>
  <w:num w:numId="34">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30"/>
  <w:proofState w:spelling="clean" w:grammar="clean"/>
  <w:defaultTabStop w:val="720"/>
  <w:drawingGridHorizontalSpacing w:val="110"/>
  <w:displayHorizontalDrawingGridEvery w:val="2"/>
  <w:characterSpacingControl w:val="doNotCompress"/>
  <w:hdrShapeDefaults>
    <o:shapedefaults v:ext="edit" spidmax="2049"/>
  </w:hdrShapeDefaults>
  <w:footnotePr>
    <w:footnote w:id="-1"/>
    <w:footnote w:id="0"/>
  </w:footnotePr>
  <w:endnotePr>
    <w:endnote w:id="-1"/>
    <w:endnote w:id="0"/>
  </w:endnotePr>
  <w:compat>
    <w:ulTrailSpace/>
    <w:compatSetting w:name="compatibilityMode" w:uri="http://schemas.microsoft.com/office/word" w:val="12"/>
  </w:compat>
  <w:rsids>
    <w:rsidRoot w:val="00BD4194"/>
    <w:rsid w:val="00037A26"/>
    <w:rsid w:val="00037E42"/>
    <w:rsid w:val="00073C36"/>
    <w:rsid w:val="000A178B"/>
    <w:rsid w:val="000C477B"/>
    <w:rsid w:val="000D34B7"/>
    <w:rsid w:val="000E40E5"/>
    <w:rsid w:val="000F5F77"/>
    <w:rsid w:val="001213F7"/>
    <w:rsid w:val="00135BE4"/>
    <w:rsid w:val="001369DE"/>
    <w:rsid w:val="001625C6"/>
    <w:rsid w:val="00167CBD"/>
    <w:rsid w:val="00175460"/>
    <w:rsid w:val="00183CD9"/>
    <w:rsid w:val="001901F3"/>
    <w:rsid w:val="00195D69"/>
    <w:rsid w:val="001B0DB4"/>
    <w:rsid w:val="001B7F5D"/>
    <w:rsid w:val="001E2F89"/>
    <w:rsid w:val="001F60B5"/>
    <w:rsid w:val="00226D3C"/>
    <w:rsid w:val="002334E9"/>
    <w:rsid w:val="00262101"/>
    <w:rsid w:val="00271F74"/>
    <w:rsid w:val="00281513"/>
    <w:rsid w:val="00291D7E"/>
    <w:rsid w:val="002A1E44"/>
    <w:rsid w:val="002A4D28"/>
    <w:rsid w:val="002F3A0E"/>
    <w:rsid w:val="002F51D7"/>
    <w:rsid w:val="0031769A"/>
    <w:rsid w:val="00345EC1"/>
    <w:rsid w:val="00350A32"/>
    <w:rsid w:val="00361A29"/>
    <w:rsid w:val="003754B2"/>
    <w:rsid w:val="00384F6E"/>
    <w:rsid w:val="00385A1E"/>
    <w:rsid w:val="0039305D"/>
    <w:rsid w:val="003977D7"/>
    <w:rsid w:val="003F4D7D"/>
    <w:rsid w:val="00405205"/>
    <w:rsid w:val="0043459E"/>
    <w:rsid w:val="004404F6"/>
    <w:rsid w:val="004452D1"/>
    <w:rsid w:val="004550F5"/>
    <w:rsid w:val="004617AF"/>
    <w:rsid w:val="0047597D"/>
    <w:rsid w:val="00476DF5"/>
    <w:rsid w:val="00496331"/>
    <w:rsid w:val="004A640A"/>
    <w:rsid w:val="004B5FEE"/>
    <w:rsid w:val="004B76E4"/>
    <w:rsid w:val="004D4A66"/>
    <w:rsid w:val="004E015E"/>
    <w:rsid w:val="004E2912"/>
    <w:rsid w:val="005001D1"/>
    <w:rsid w:val="00502428"/>
    <w:rsid w:val="00510870"/>
    <w:rsid w:val="0051115A"/>
    <w:rsid w:val="00532C9F"/>
    <w:rsid w:val="00552669"/>
    <w:rsid w:val="00557DAE"/>
    <w:rsid w:val="00573682"/>
    <w:rsid w:val="0057720B"/>
    <w:rsid w:val="00583C0C"/>
    <w:rsid w:val="005B029C"/>
    <w:rsid w:val="005C6C70"/>
    <w:rsid w:val="005C6C74"/>
    <w:rsid w:val="005D0E26"/>
    <w:rsid w:val="005D6C7F"/>
    <w:rsid w:val="005F4FD7"/>
    <w:rsid w:val="005F6FA6"/>
    <w:rsid w:val="00601452"/>
    <w:rsid w:val="006277BD"/>
    <w:rsid w:val="006502C8"/>
    <w:rsid w:val="00654B9E"/>
    <w:rsid w:val="00661573"/>
    <w:rsid w:val="00664238"/>
    <w:rsid w:val="006736A7"/>
    <w:rsid w:val="00680C50"/>
    <w:rsid w:val="00680F87"/>
    <w:rsid w:val="00693C2F"/>
    <w:rsid w:val="006B4496"/>
    <w:rsid w:val="006D5875"/>
    <w:rsid w:val="006F629C"/>
    <w:rsid w:val="00700884"/>
    <w:rsid w:val="00714D21"/>
    <w:rsid w:val="00722CF4"/>
    <w:rsid w:val="00742B7D"/>
    <w:rsid w:val="007465FB"/>
    <w:rsid w:val="007552CA"/>
    <w:rsid w:val="0076072A"/>
    <w:rsid w:val="00773475"/>
    <w:rsid w:val="00775E61"/>
    <w:rsid w:val="007B21A9"/>
    <w:rsid w:val="007C5686"/>
    <w:rsid w:val="00801D91"/>
    <w:rsid w:val="00825A4F"/>
    <w:rsid w:val="0084009D"/>
    <w:rsid w:val="00840953"/>
    <w:rsid w:val="008429FA"/>
    <w:rsid w:val="008556A2"/>
    <w:rsid w:val="00861BFC"/>
    <w:rsid w:val="00871FCD"/>
    <w:rsid w:val="008727C7"/>
    <w:rsid w:val="008748FD"/>
    <w:rsid w:val="00884302"/>
    <w:rsid w:val="008C2A8A"/>
    <w:rsid w:val="008C36B7"/>
    <w:rsid w:val="008D28B8"/>
    <w:rsid w:val="008E4DF7"/>
    <w:rsid w:val="008F5B00"/>
    <w:rsid w:val="0090603F"/>
    <w:rsid w:val="009326D9"/>
    <w:rsid w:val="00957C2F"/>
    <w:rsid w:val="00962E84"/>
    <w:rsid w:val="009815EC"/>
    <w:rsid w:val="00991332"/>
    <w:rsid w:val="00991DA1"/>
    <w:rsid w:val="009B72B8"/>
    <w:rsid w:val="009C08B5"/>
    <w:rsid w:val="009C4BC5"/>
    <w:rsid w:val="009E15FF"/>
    <w:rsid w:val="009E2FE6"/>
    <w:rsid w:val="009F7E84"/>
    <w:rsid w:val="00A132A8"/>
    <w:rsid w:val="00A26820"/>
    <w:rsid w:val="00A472E1"/>
    <w:rsid w:val="00A73E57"/>
    <w:rsid w:val="00AC4E66"/>
    <w:rsid w:val="00AC5237"/>
    <w:rsid w:val="00AE71F2"/>
    <w:rsid w:val="00AF199E"/>
    <w:rsid w:val="00AF2D8A"/>
    <w:rsid w:val="00AF5482"/>
    <w:rsid w:val="00AF7214"/>
    <w:rsid w:val="00B1437B"/>
    <w:rsid w:val="00B201B8"/>
    <w:rsid w:val="00B234E2"/>
    <w:rsid w:val="00B3062C"/>
    <w:rsid w:val="00B4274D"/>
    <w:rsid w:val="00B44962"/>
    <w:rsid w:val="00B812BA"/>
    <w:rsid w:val="00B8365E"/>
    <w:rsid w:val="00BC0E9B"/>
    <w:rsid w:val="00BC1889"/>
    <w:rsid w:val="00BD4194"/>
    <w:rsid w:val="00BE2986"/>
    <w:rsid w:val="00BF18F9"/>
    <w:rsid w:val="00C10AC2"/>
    <w:rsid w:val="00C40206"/>
    <w:rsid w:val="00C42C40"/>
    <w:rsid w:val="00C430EF"/>
    <w:rsid w:val="00C56AAA"/>
    <w:rsid w:val="00C679D8"/>
    <w:rsid w:val="00C827B4"/>
    <w:rsid w:val="00CA5283"/>
    <w:rsid w:val="00CA5BCF"/>
    <w:rsid w:val="00CB2CE0"/>
    <w:rsid w:val="00CB55E9"/>
    <w:rsid w:val="00CB78DB"/>
    <w:rsid w:val="00CE111E"/>
    <w:rsid w:val="00CE4FD5"/>
    <w:rsid w:val="00D230F7"/>
    <w:rsid w:val="00D27981"/>
    <w:rsid w:val="00D34344"/>
    <w:rsid w:val="00D42FC7"/>
    <w:rsid w:val="00D57276"/>
    <w:rsid w:val="00D64756"/>
    <w:rsid w:val="00D67FEF"/>
    <w:rsid w:val="00D85028"/>
    <w:rsid w:val="00D9516C"/>
    <w:rsid w:val="00DC0F5B"/>
    <w:rsid w:val="00DC4557"/>
    <w:rsid w:val="00DF3935"/>
    <w:rsid w:val="00DF6AA7"/>
    <w:rsid w:val="00E05AF6"/>
    <w:rsid w:val="00E153D5"/>
    <w:rsid w:val="00E434B4"/>
    <w:rsid w:val="00E46D96"/>
    <w:rsid w:val="00E51CA1"/>
    <w:rsid w:val="00E573E6"/>
    <w:rsid w:val="00E62293"/>
    <w:rsid w:val="00E82568"/>
    <w:rsid w:val="00E943BF"/>
    <w:rsid w:val="00EC043D"/>
    <w:rsid w:val="00EC2615"/>
    <w:rsid w:val="00ED339B"/>
    <w:rsid w:val="00ED4364"/>
    <w:rsid w:val="00F06769"/>
    <w:rsid w:val="00F06DCA"/>
    <w:rsid w:val="00F232BE"/>
    <w:rsid w:val="00F37D0A"/>
    <w:rsid w:val="00F401CF"/>
    <w:rsid w:val="00F45269"/>
    <w:rsid w:val="00F62C62"/>
    <w:rsid w:val="00FC6EBE"/>
    <w:rsid w:val="00FE7256"/>
    <w:rsid w:val="00FF6CDE"/>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5:docId w15:val="{1609FF1C-1356-47BD-B406-5A14D409F5D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HAnsi" w:hAnsiTheme="minorHAnsi" w:cstheme="minorBidi"/>
        <w:sz w:val="22"/>
        <w:szCs w:val="22"/>
        <w:lang w:val="en-US" w:eastAsia="en-US" w:bidi="ar-SA"/>
      </w:rPr>
    </w:rPrDefault>
    <w:pPrDefault>
      <w:pPr>
        <w:widowControl w:val="0"/>
        <w:spacing w:after="200"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23102B"/>
  </w:style>
  <w:style w:type="paragraph" w:styleId="Heading1">
    <w:name w:val="heading 1"/>
    <w:basedOn w:val="Normal"/>
    <w:next w:val="Normal"/>
    <w:link w:val="Heading1Char"/>
    <w:uiPriority w:val="9"/>
    <w:qFormat/>
    <w:rsid w:val="00350A32"/>
    <w:pPr>
      <w:keepNext/>
      <w:keepLines/>
      <w:widowControl/>
      <w:spacing w:before="240" w:after="0"/>
      <w:outlineLvl w:val="0"/>
    </w:pPr>
    <w:rPr>
      <w:rFonts w:asciiTheme="majorHAnsi" w:eastAsiaTheme="majorEastAsia" w:hAnsiTheme="majorHAnsi" w:cstheme="majorBidi"/>
      <w:color w:val="A6A6A6" w:themeColor="background1" w:themeShade="A6"/>
      <w:sz w:val="56"/>
      <w:szCs w:val="3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722CF4"/>
    <w:pPr>
      <w:tabs>
        <w:tab w:val="center" w:pos="4680"/>
        <w:tab w:val="right" w:pos="9360"/>
      </w:tabs>
      <w:spacing w:after="0" w:line="240" w:lineRule="auto"/>
    </w:pPr>
  </w:style>
  <w:style w:type="character" w:customStyle="1" w:styleId="HeaderChar">
    <w:name w:val="Header Char"/>
    <w:basedOn w:val="DefaultParagraphFont"/>
    <w:link w:val="Header"/>
    <w:uiPriority w:val="99"/>
    <w:rsid w:val="00722CF4"/>
  </w:style>
  <w:style w:type="paragraph" w:styleId="Footer">
    <w:name w:val="footer"/>
    <w:basedOn w:val="Normal"/>
    <w:link w:val="FooterChar"/>
    <w:uiPriority w:val="99"/>
    <w:unhideWhenUsed/>
    <w:rsid w:val="00722CF4"/>
    <w:pPr>
      <w:tabs>
        <w:tab w:val="center" w:pos="4680"/>
        <w:tab w:val="right" w:pos="9360"/>
      </w:tabs>
      <w:spacing w:after="0" w:line="240" w:lineRule="auto"/>
    </w:pPr>
  </w:style>
  <w:style w:type="character" w:customStyle="1" w:styleId="FooterChar">
    <w:name w:val="Footer Char"/>
    <w:basedOn w:val="DefaultParagraphFont"/>
    <w:link w:val="Footer"/>
    <w:uiPriority w:val="99"/>
    <w:rsid w:val="00722CF4"/>
  </w:style>
  <w:style w:type="table" w:styleId="TableGrid">
    <w:name w:val="Table Grid"/>
    <w:basedOn w:val="TableNormal"/>
    <w:uiPriority w:val="59"/>
    <w:rsid w:val="00840953"/>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ListParagraph">
    <w:name w:val="List Paragraph"/>
    <w:basedOn w:val="Normal"/>
    <w:uiPriority w:val="34"/>
    <w:qFormat/>
    <w:rsid w:val="00840953"/>
    <w:pPr>
      <w:ind w:left="720"/>
      <w:contextualSpacing/>
    </w:pPr>
  </w:style>
  <w:style w:type="character" w:customStyle="1" w:styleId="BalloonTextChar">
    <w:name w:val="Balloon Text Char"/>
    <w:basedOn w:val="DefaultParagraphFont"/>
    <w:link w:val="BalloonText"/>
    <w:uiPriority w:val="99"/>
    <w:semiHidden/>
    <w:rsid w:val="00C40206"/>
    <w:rPr>
      <w:rFonts w:ascii="Tahoma" w:hAnsi="Tahoma" w:cs="Tahoma"/>
      <w:sz w:val="16"/>
      <w:szCs w:val="16"/>
    </w:rPr>
  </w:style>
  <w:style w:type="paragraph" w:styleId="BalloonText">
    <w:name w:val="Balloon Text"/>
    <w:basedOn w:val="Normal"/>
    <w:link w:val="BalloonTextChar"/>
    <w:uiPriority w:val="99"/>
    <w:semiHidden/>
    <w:unhideWhenUsed/>
    <w:rsid w:val="00C40206"/>
    <w:pPr>
      <w:spacing w:after="0" w:line="240" w:lineRule="auto"/>
    </w:pPr>
    <w:rPr>
      <w:rFonts w:ascii="Tahoma" w:hAnsi="Tahoma" w:cs="Tahoma"/>
      <w:sz w:val="16"/>
      <w:szCs w:val="16"/>
    </w:rPr>
  </w:style>
  <w:style w:type="character" w:styleId="PlaceholderText">
    <w:name w:val="Placeholder Text"/>
    <w:basedOn w:val="DefaultParagraphFont"/>
    <w:uiPriority w:val="99"/>
    <w:semiHidden/>
    <w:rsid w:val="00C40206"/>
    <w:rPr>
      <w:color w:val="808080"/>
    </w:rPr>
  </w:style>
  <w:style w:type="character" w:customStyle="1" w:styleId="Heading1Char">
    <w:name w:val="Heading 1 Char"/>
    <w:basedOn w:val="DefaultParagraphFont"/>
    <w:link w:val="Heading1"/>
    <w:uiPriority w:val="9"/>
    <w:rsid w:val="00350A32"/>
    <w:rPr>
      <w:rFonts w:asciiTheme="majorHAnsi" w:eastAsiaTheme="majorEastAsia" w:hAnsiTheme="majorHAnsi" w:cstheme="majorBidi"/>
      <w:color w:val="A6A6A6" w:themeColor="background1" w:themeShade="A6"/>
      <w:sz w:val="56"/>
      <w:szCs w:val="32"/>
    </w:rPr>
  </w:style>
  <w:style w:type="paragraph" w:styleId="ListBullet">
    <w:name w:val="List Bullet"/>
    <w:basedOn w:val="Normal"/>
    <w:uiPriority w:val="99"/>
    <w:unhideWhenUsed/>
    <w:rsid w:val="008C36B7"/>
    <w:pPr>
      <w:numPr>
        <w:numId w:val="5"/>
      </w:numPr>
      <w:contextualSpacing/>
    </w:pPr>
  </w:style>
  <w:style w:type="character" w:styleId="Hyperlink">
    <w:name w:val="Hyperlink"/>
    <w:basedOn w:val="DefaultParagraphFont"/>
    <w:uiPriority w:val="99"/>
    <w:unhideWhenUsed/>
    <w:rsid w:val="006736A7"/>
    <w:rPr>
      <w:color w:val="0000FF" w:themeColor="hyperlink"/>
      <w:u w:val="single"/>
    </w:rPr>
  </w:style>
  <w:style w:type="character" w:customStyle="1" w:styleId="i">
    <w:name w:val="i"/>
    <w:uiPriority w:val="99"/>
    <w:rsid w:val="006736A7"/>
    <w:rPr>
      <w:rFonts w:ascii="Frutiger 46 Light Italic" w:hAnsi="Frutiger 46 Light Italic" w:cs="Frutiger 46 Light Italic"/>
      <w:i/>
      <w:iCs/>
    </w:rPr>
  </w:style>
  <w:style w:type="paragraph" w:styleId="BodyText">
    <w:name w:val="Body Text"/>
    <w:basedOn w:val="Normal"/>
    <w:link w:val="BodyTextChar"/>
    <w:uiPriority w:val="99"/>
    <w:rsid w:val="006736A7"/>
    <w:pPr>
      <w:suppressAutoHyphens/>
      <w:autoSpaceDE w:val="0"/>
      <w:autoSpaceDN w:val="0"/>
      <w:adjustRightInd w:val="0"/>
      <w:spacing w:after="170" w:line="220" w:lineRule="atLeast"/>
      <w:textAlignment w:val="center"/>
    </w:pPr>
    <w:rPr>
      <w:rFonts w:ascii="Frutiger 45 Light" w:eastAsiaTheme="minorEastAsia" w:hAnsi="Frutiger 45 Light" w:cs="Frutiger 45 Light"/>
      <w:color w:val="000000"/>
      <w:sz w:val="18"/>
      <w:szCs w:val="18"/>
      <w:lang w:val="en-GB"/>
    </w:rPr>
  </w:style>
  <w:style w:type="character" w:customStyle="1" w:styleId="BodyTextChar">
    <w:name w:val="Body Text Char"/>
    <w:basedOn w:val="DefaultParagraphFont"/>
    <w:link w:val="BodyText"/>
    <w:uiPriority w:val="99"/>
    <w:rsid w:val="006736A7"/>
    <w:rPr>
      <w:rFonts w:ascii="Frutiger 45 Light" w:eastAsiaTheme="minorEastAsia" w:hAnsi="Frutiger 45 Light" w:cs="Frutiger 45 Light"/>
      <w:color w:val="000000"/>
      <w:sz w:val="18"/>
      <w:szCs w:val="18"/>
      <w:lang w:val="en-GB"/>
    </w:rPr>
  </w:style>
  <w:style w:type="character" w:customStyle="1" w:styleId="b">
    <w:name w:val="b"/>
    <w:uiPriority w:val="99"/>
    <w:rsid w:val="006736A7"/>
    <w:rPr>
      <w:rFonts w:ascii="Frutiger 65 Bold" w:hAnsi="Frutiger 65 Bold" w:cs="Frutiger 65 Bold"/>
      <w:b/>
      <w:bCs/>
    </w:rPr>
  </w:style>
  <w:style w:type="paragraph" w:customStyle="1" w:styleId="BulletPoints-alt">
    <w:name w:val="Bullet Points-alt"/>
    <w:basedOn w:val="Normal"/>
    <w:uiPriority w:val="99"/>
    <w:rsid w:val="00350A32"/>
    <w:pPr>
      <w:numPr>
        <w:numId w:val="24"/>
      </w:numPr>
      <w:suppressAutoHyphens/>
      <w:autoSpaceDE w:val="0"/>
      <w:autoSpaceDN w:val="0"/>
      <w:adjustRightInd w:val="0"/>
      <w:spacing w:after="170" w:line="220" w:lineRule="atLeast"/>
      <w:ind w:left="360"/>
      <w:textAlignment w:val="center"/>
    </w:pPr>
    <w:rPr>
      <w:rFonts w:ascii="Frutiger 45 Light" w:eastAsiaTheme="minorEastAsia" w:hAnsi="Frutiger 45 Light" w:cs="Frutiger 45 Light"/>
      <w:color w:val="000000"/>
      <w:sz w:val="18"/>
      <w:szCs w:val="18"/>
      <w:lang w:val="en-GB"/>
    </w:rPr>
  </w:style>
  <w:style w:type="character" w:customStyle="1" w:styleId="italic">
    <w:name w:val="italic"/>
    <w:uiPriority w:val="99"/>
    <w:rsid w:val="006736A7"/>
    <w:rPr>
      <w:rFonts w:ascii="Frutiger 46 Light Italic" w:hAnsi="Frutiger 46 Light Italic" w:cs="Frutiger 46 Light Italic"/>
      <w:i/>
      <w:iCs/>
    </w:rPr>
  </w:style>
  <w:style w:type="table" w:customStyle="1" w:styleId="TableGrid0">
    <w:name w:val="TableGrid"/>
    <w:rsid w:val="00350A32"/>
    <w:pPr>
      <w:widowControl/>
      <w:spacing w:after="0" w:line="240" w:lineRule="auto"/>
    </w:pPr>
    <w:rPr>
      <w:rFonts w:eastAsiaTheme="minorEastAsia"/>
      <w:lang w:val="en-PH" w:eastAsia="en-PH"/>
    </w:rPr>
    <w:tblPr>
      <w:tblCellMar>
        <w:top w:w="0" w:type="dxa"/>
        <w:left w:w="0" w:type="dxa"/>
        <w:bottom w:w="0" w:type="dxa"/>
        <w:right w:w="0" w:type="dxa"/>
      </w:tblCellMar>
    </w:tblPr>
  </w:style>
  <w:style w:type="paragraph" w:customStyle="1" w:styleId="NoParagraphStyle">
    <w:name w:val="[No Paragraph Style]"/>
    <w:rsid w:val="00350A32"/>
    <w:pPr>
      <w:autoSpaceDE w:val="0"/>
      <w:autoSpaceDN w:val="0"/>
      <w:adjustRightInd w:val="0"/>
      <w:spacing w:after="0" w:line="288" w:lineRule="auto"/>
      <w:textAlignment w:val="center"/>
    </w:pPr>
    <w:rPr>
      <w:rFonts w:ascii="Times" w:eastAsiaTheme="minorEastAsia" w:hAnsi="Times" w:cs="Times"/>
      <w:color w:val="000000"/>
      <w:sz w:val="24"/>
      <w:szCs w:val="24"/>
      <w:lang w:val="en-GB"/>
    </w:rPr>
  </w:style>
  <w:style w:type="paragraph" w:customStyle="1" w:styleId="SubNumberingnumbers">
    <w:name w:val="Sub Numbering numbers"/>
    <w:basedOn w:val="NoParagraphStyle"/>
    <w:uiPriority w:val="99"/>
    <w:rsid w:val="00350A32"/>
    <w:pPr>
      <w:tabs>
        <w:tab w:val="right" w:pos="2211"/>
      </w:tabs>
      <w:suppressAutoHyphens/>
      <w:spacing w:before="170" w:after="170" w:line="220" w:lineRule="atLeast"/>
      <w:jc w:val="right"/>
    </w:pPr>
    <w:rPr>
      <w:rFonts w:ascii="Frutiger 55 Roman" w:hAnsi="Frutiger 55 Roman" w:cs="Frutiger 55 Roman"/>
      <w:color w:val="A6A6A6" w:themeColor="background1" w:themeShade="A6"/>
      <w:sz w:val="18"/>
      <w:szCs w:val="18"/>
    </w:rPr>
  </w:style>
  <w:style w:type="paragraph" w:customStyle="1" w:styleId="SubNumbering">
    <w:name w:val="Sub Numbering"/>
    <w:basedOn w:val="NoParagraphStyle"/>
    <w:uiPriority w:val="99"/>
    <w:rsid w:val="00350A32"/>
    <w:pPr>
      <w:tabs>
        <w:tab w:val="right" w:pos="2211"/>
      </w:tabs>
      <w:suppressAutoHyphens/>
      <w:spacing w:before="170" w:after="170" w:line="220" w:lineRule="atLeast"/>
      <w:ind w:right="60"/>
    </w:pPr>
    <w:rPr>
      <w:rFonts w:ascii="Frutiger 65 Bold" w:hAnsi="Frutiger 65 Bold" w:cs="Frutiger 65 Bold"/>
      <w:b/>
      <w:bCs/>
      <w:color w:val="595959" w:themeColor="text1" w:themeTint="A6"/>
      <w:sz w:val="18"/>
      <w:szCs w:val="18"/>
    </w:rPr>
  </w:style>
  <w:style w:type="character" w:customStyle="1" w:styleId="bold">
    <w:name w:val="bold"/>
    <w:uiPriority w:val="99"/>
    <w:rsid w:val="00350A32"/>
    <w:rPr>
      <w:rFonts w:ascii="Frutiger 65 Bold" w:hAnsi="Frutiger 65 Bold" w:cs="Frutiger 65 Bold"/>
      <w:b w:val="0"/>
      <w:bCs/>
    </w:rPr>
  </w:style>
  <w:style w:type="paragraph" w:customStyle="1" w:styleId="BodyText-nlf">
    <w:name w:val="Body Text - nlf"/>
    <w:basedOn w:val="NoParagraphStyle"/>
    <w:uiPriority w:val="99"/>
    <w:rsid w:val="006F629C"/>
    <w:pPr>
      <w:widowControl/>
      <w:numPr>
        <w:numId w:val="30"/>
      </w:numPr>
      <w:tabs>
        <w:tab w:val="left" w:pos="389"/>
      </w:tabs>
      <w:suppressAutoHyphens/>
      <w:spacing w:after="170" w:line="220" w:lineRule="atLeast"/>
    </w:pPr>
    <w:rPr>
      <w:rFonts w:ascii="Frutiger 45 Light" w:eastAsiaTheme="minorHAnsi" w:hAnsi="Frutiger 45 Light" w:cs="Frutiger 45 Light"/>
      <w:sz w:val="18"/>
      <w:szCs w:val="18"/>
    </w:rPr>
  </w:style>
  <w:style w:type="paragraph" w:customStyle="1" w:styleId="BodyText-nl">
    <w:name w:val="Body Text - nl"/>
    <w:basedOn w:val="NoParagraphStyle"/>
    <w:uiPriority w:val="99"/>
    <w:rsid w:val="006F629C"/>
    <w:pPr>
      <w:widowControl/>
      <w:numPr>
        <w:numId w:val="27"/>
      </w:numPr>
      <w:tabs>
        <w:tab w:val="left" w:pos="389"/>
      </w:tabs>
      <w:suppressAutoHyphens/>
      <w:spacing w:after="170" w:line="220" w:lineRule="atLeast"/>
      <w:ind w:left="0" w:firstLine="0"/>
    </w:pPr>
    <w:rPr>
      <w:rFonts w:ascii="Frutiger 45 Light" w:eastAsiaTheme="minorHAnsi" w:hAnsi="Frutiger 45 Light" w:cs="Frutiger 45 Light"/>
      <w:sz w:val="18"/>
      <w:szCs w:val="18"/>
    </w:rPr>
  </w:style>
  <w:style w:type="paragraph" w:customStyle="1" w:styleId="BulletPoints-alt-sub">
    <w:name w:val="Bullet Points-alt-sub"/>
    <w:basedOn w:val="NoParagraphStyle"/>
    <w:uiPriority w:val="99"/>
    <w:rsid w:val="00350A32"/>
    <w:pPr>
      <w:widowControl/>
      <w:numPr>
        <w:numId w:val="25"/>
      </w:numPr>
      <w:suppressAutoHyphens/>
      <w:spacing w:after="170" w:line="220" w:lineRule="atLeast"/>
      <w:ind w:left="720"/>
    </w:pPr>
    <w:rPr>
      <w:rFonts w:ascii="Frutiger 45 Light" w:eastAsiaTheme="minorHAnsi" w:hAnsi="Frutiger 45 Light" w:cs="Frutiger 45 Light"/>
      <w:sz w:val="18"/>
      <w:szCs w:val="18"/>
    </w:rPr>
  </w:style>
  <w:style w:type="character" w:customStyle="1" w:styleId="bi">
    <w:name w:val="bi"/>
    <w:uiPriority w:val="99"/>
    <w:rsid w:val="00350A32"/>
    <w:rPr>
      <w:rFonts w:ascii="Frutiger 66" w:hAnsi="Frutiger 66" w:cs="Frutiger 66"/>
      <w:b/>
      <w:bCs/>
      <w:i/>
      <w:iCs/>
    </w:rPr>
  </w:style>
  <w:style w:type="paragraph" w:customStyle="1" w:styleId="AHeading">
    <w:name w:val="A Heading"/>
    <w:basedOn w:val="NoParagraphStyle"/>
    <w:uiPriority w:val="99"/>
    <w:rsid w:val="00DC4557"/>
    <w:pPr>
      <w:widowControl/>
      <w:pBdr>
        <w:bottom w:val="single" w:sz="8" w:space="11" w:color="000000"/>
      </w:pBdr>
      <w:suppressAutoHyphens/>
      <w:spacing w:after="680" w:line="640" w:lineRule="atLeast"/>
    </w:pPr>
    <w:rPr>
      <w:rFonts w:ascii="Frutiger 45 Light" w:eastAsiaTheme="minorHAnsi" w:hAnsi="Frutiger 45 Light" w:cs="Frutiger 45 Light"/>
      <w:sz w:val="56"/>
      <w:szCs w:val="56"/>
    </w:rPr>
  </w:style>
  <w:style w:type="paragraph" w:customStyle="1" w:styleId="IndexNote">
    <w:name w:val="IndexNote"/>
    <w:basedOn w:val="NoParagraphStyle"/>
    <w:uiPriority w:val="99"/>
    <w:rsid w:val="00DC4557"/>
    <w:pPr>
      <w:widowControl/>
      <w:tabs>
        <w:tab w:val="left" w:pos="2835"/>
        <w:tab w:val="left" w:pos="4320"/>
      </w:tabs>
      <w:suppressAutoHyphens/>
      <w:spacing w:after="57" w:line="220" w:lineRule="atLeast"/>
    </w:pPr>
    <w:rPr>
      <w:rFonts w:ascii="Frutiger 65" w:eastAsiaTheme="minorHAnsi" w:hAnsi="Frutiger 65" w:cs="Frutiger 65"/>
      <w:b/>
      <w:bCs/>
      <w:sz w:val="18"/>
      <w:szCs w:val="18"/>
    </w:rPr>
  </w:style>
  <w:style w:type="paragraph" w:customStyle="1" w:styleId="MainMain">
    <w:name w:val="MainMain"/>
    <w:basedOn w:val="NoParagraphStyle"/>
    <w:uiPriority w:val="99"/>
    <w:rsid w:val="00DC4557"/>
    <w:pPr>
      <w:widowControl/>
      <w:tabs>
        <w:tab w:val="left" w:pos="2835"/>
        <w:tab w:val="left" w:pos="4320"/>
      </w:tabs>
      <w:suppressAutoHyphens/>
      <w:spacing w:before="57" w:line="180" w:lineRule="atLeast"/>
      <w:ind w:left="340" w:hanging="340"/>
    </w:pPr>
    <w:rPr>
      <w:rFonts w:ascii="Frutiger 45 Light" w:eastAsiaTheme="minorHAnsi" w:hAnsi="Frutiger 45 Light" w:cs="Frutiger 45 Light"/>
      <w:sz w:val="16"/>
      <w:szCs w:val="16"/>
    </w:rPr>
  </w:style>
  <w:style w:type="paragraph" w:customStyle="1" w:styleId="Sub1Sub1">
    <w:name w:val="Sub1Sub1"/>
    <w:basedOn w:val="NoParagraphStyle"/>
    <w:uiPriority w:val="99"/>
    <w:rsid w:val="00DC4557"/>
    <w:pPr>
      <w:widowControl/>
      <w:tabs>
        <w:tab w:val="left" w:pos="2835"/>
        <w:tab w:val="left" w:pos="4320"/>
      </w:tabs>
      <w:suppressAutoHyphens/>
      <w:spacing w:line="180" w:lineRule="atLeast"/>
      <w:ind w:left="680" w:hanging="340"/>
    </w:pPr>
    <w:rPr>
      <w:rFonts w:ascii="Frutiger 45 Light" w:eastAsiaTheme="minorHAnsi" w:hAnsi="Frutiger 45 Light" w:cs="Frutiger 45 Light"/>
      <w:sz w:val="16"/>
      <w:szCs w:val="16"/>
    </w:rPr>
  </w:style>
  <w:style w:type="paragraph" w:customStyle="1" w:styleId="NormalNormal">
    <w:name w:val="NormalNormal"/>
    <w:basedOn w:val="MainMain"/>
    <w:next w:val="NoParagraphStyle"/>
    <w:uiPriority w:val="99"/>
    <w:rsid w:val="00DC4557"/>
  </w:style>
  <w:style w:type="character" w:customStyle="1" w:styleId="bolditalic">
    <w:name w:val="bold italic"/>
    <w:uiPriority w:val="99"/>
    <w:rsid w:val="00DC4557"/>
    <w:rPr>
      <w:rFonts w:ascii="Frutiger 66" w:hAnsi="Frutiger 66" w:cs="Frutiger 66"/>
      <w:b/>
      <w:bCs/>
      <w:i/>
      <w:i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file>

<file path=word/_rels/document.xml.rels><?xml version="1.0" encoding="UTF-8" standalone="yes"?>
<Relationships xmlns="http://schemas.openxmlformats.org/package/2006/relationships"><Relationship Id="rId8" Type="http://schemas.openxmlformats.org/officeDocument/2006/relationships/header" Target="header1.xml"/><Relationship Id="rId13" Type="http://schemas.openxmlformats.org/officeDocument/2006/relationships/footer" Target="footer4.xml"/><Relationship Id="rId18" Type="http://schemas.openxmlformats.org/officeDocument/2006/relationships/fontTable" Target="fontTable.xml"/><Relationship Id="rId3" Type="http://schemas.openxmlformats.org/officeDocument/2006/relationships/styles" Target="styles.xml"/><Relationship Id="rId21" Type="http://schemas.openxmlformats.org/officeDocument/2006/relationships/customXml" Target="../customXml/item2.xml"/><Relationship Id="rId7" Type="http://schemas.openxmlformats.org/officeDocument/2006/relationships/endnotes" Target="endnotes.xml"/><Relationship Id="rId12" Type="http://schemas.openxmlformats.org/officeDocument/2006/relationships/footer" Target="footer3.xml"/><Relationship Id="rId17" Type="http://schemas.openxmlformats.org/officeDocument/2006/relationships/footer" Target="footer7.xml"/><Relationship Id="rId2" Type="http://schemas.openxmlformats.org/officeDocument/2006/relationships/numbering" Target="numbering.xml"/><Relationship Id="rId16" Type="http://schemas.openxmlformats.org/officeDocument/2006/relationships/header" Target="header3.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eader" Target="header2.xml"/><Relationship Id="rId24" Type="http://schemas.openxmlformats.org/officeDocument/2006/relationships/customXml" Target="../customXml/item5.xml"/><Relationship Id="rId5" Type="http://schemas.openxmlformats.org/officeDocument/2006/relationships/webSettings" Target="webSettings.xml"/><Relationship Id="rId15" Type="http://schemas.openxmlformats.org/officeDocument/2006/relationships/footer" Target="footer6.xml"/><Relationship Id="rId23" Type="http://schemas.openxmlformats.org/officeDocument/2006/relationships/customXml" Target="../customXml/item4.xml"/><Relationship Id="rId10" Type="http://schemas.openxmlformats.org/officeDocument/2006/relationships/footer" Target="footer2.xml"/><Relationship Id="rId19" Type="http://schemas.openxmlformats.org/officeDocument/2006/relationships/glossaryDocument" Target="glossary/document.xml"/><Relationship Id="rId4" Type="http://schemas.openxmlformats.org/officeDocument/2006/relationships/settings" Target="settings.xml"/><Relationship Id="rId9" Type="http://schemas.openxmlformats.org/officeDocument/2006/relationships/footer" Target="footer1.xml"/><Relationship Id="rId14" Type="http://schemas.openxmlformats.org/officeDocument/2006/relationships/footer" Target="footer5.xml"/><Relationship Id="rId22"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docParts>
    <w:docPart>
      <w:docPartPr>
        <w:name w:val="8EF132B898C14253A7DB7661B97635D4"/>
        <w:category>
          <w:name w:val="General"/>
          <w:gallery w:val="placeholder"/>
        </w:category>
        <w:types>
          <w:type w:val="bbPlcHdr"/>
        </w:types>
        <w:behaviors>
          <w:behavior w:val="content"/>
        </w:behaviors>
        <w:guid w:val="{05F589E8-EDED-4A6B-B8A4-C0AE8F7613EC}"/>
      </w:docPartPr>
      <w:docPartBody>
        <w:p w:rsidR="009117A9" w:rsidRDefault="009117A9" w:rsidP="009117A9">
          <w:pPr>
            <w:pStyle w:val="8EF132B898C14253A7DB7661B97635D4"/>
          </w:pPr>
          <w:r>
            <w:rPr>
              <w:rStyle w:val="PlaceholderText"/>
            </w:rPr>
            <w:t xml:space="preserve"> </w:t>
          </w:r>
        </w:p>
      </w:docPartBody>
    </w:docPart>
    <w:docPart>
      <w:docPartPr>
        <w:name w:val="A8783D02EAED4B6AB6C685232FBE196D"/>
        <w:category>
          <w:name w:val="General"/>
          <w:gallery w:val="placeholder"/>
        </w:category>
        <w:types>
          <w:type w:val="bbPlcHdr"/>
        </w:types>
        <w:behaviors>
          <w:behavior w:val="content"/>
        </w:behaviors>
        <w:guid w:val="{12914164-EA48-41F4-8520-6AE0821444C6}"/>
      </w:docPartPr>
      <w:docPartBody>
        <w:p w:rsidR="009117A9" w:rsidRDefault="009117A9" w:rsidP="009117A9">
          <w:pPr>
            <w:pStyle w:val="A8783D02EAED4B6AB6C685232FBE196D"/>
          </w:pPr>
          <w:r>
            <w:rPr>
              <w:rStyle w:val="PlaceholderText"/>
            </w:rPr>
            <w:t xml:space="preserve"> </w:t>
          </w:r>
        </w:p>
      </w:docPartBody>
    </w:docPart>
    <w:docPart>
      <w:docPartPr>
        <w:name w:val="40D31DA6CBF44EE895B2C40AB79FFF3B"/>
        <w:category>
          <w:name w:val="General"/>
          <w:gallery w:val="placeholder"/>
        </w:category>
        <w:types>
          <w:type w:val="bbPlcHdr"/>
        </w:types>
        <w:behaviors>
          <w:behavior w:val="content"/>
        </w:behaviors>
        <w:guid w:val="{F401E068-BB1A-430B-B771-F46BC0597EAF}"/>
      </w:docPartPr>
      <w:docPartBody>
        <w:p w:rsidR="009117A9" w:rsidRDefault="009117A9" w:rsidP="009117A9">
          <w:pPr>
            <w:pStyle w:val="40D31DA6CBF44EE895B2C40AB79FFF3B"/>
          </w:pPr>
          <w:r>
            <w:rPr>
              <w:rStyle w:val="PlaceholderText"/>
            </w:rPr>
            <w:t xml:space="preserve"> </w:t>
          </w:r>
        </w:p>
      </w:docPartBody>
    </w:docPart>
    <w:docPart>
      <w:docPartPr>
        <w:name w:val="40F3674C922746059384D42B0B2A5927"/>
        <w:category>
          <w:name w:val="General"/>
          <w:gallery w:val="placeholder"/>
        </w:category>
        <w:types>
          <w:type w:val="bbPlcHdr"/>
        </w:types>
        <w:behaviors>
          <w:behavior w:val="content"/>
        </w:behaviors>
        <w:guid w:val="{78D74FFA-2600-4F50-A13A-014256D9D3A9}"/>
      </w:docPartPr>
      <w:docPartBody>
        <w:p w:rsidR="009117A9" w:rsidRDefault="009117A9" w:rsidP="009117A9">
          <w:pPr>
            <w:pStyle w:val="40F3674C922746059384D42B0B2A5927"/>
          </w:pPr>
          <w:r>
            <w:rPr>
              <w:rStyle w:val="PlaceholderText"/>
            </w:rPr>
            <w:t xml:space="preserve"> </w:t>
          </w:r>
        </w:p>
      </w:docPartBody>
    </w:docPart>
    <w:docPart>
      <w:docPartPr>
        <w:name w:val="5282C8B8B29D4FEAB4DB1042691B6DF7"/>
        <w:category>
          <w:name w:val="General"/>
          <w:gallery w:val="placeholder"/>
        </w:category>
        <w:types>
          <w:type w:val="bbPlcHdr"/>
        </w:types>
        <w:behaviors>
          <w:behavior w:val="content"/>
        </w:behaviors>
        <w:guid w:val="{BC48928F-559E-4B09-8BFA-675F991F27C3}"/>
      </w:docPartPr>
      <w:docPartBody>
        <w:p w:rsidR="009117A9" w:rsidRDefault="009117A9" w:rsidP="009117A9">
          <w:pPr>
            <w:pStyle w:val="5282C8B8B29D4FEAB4DB1042691B6DF7"/>
          </w:pPr>
          <w:r>
            <w:rPr>
              <w:rStyle w:val="PlaceholderText"/>
            </w:rPr>
            <w:t xml:space="preserve"> </w:t>
          </w:r>
        </w:p>
      </w:docPartBody>
    </w:docPart>
    <w:docPart>
      <w:docPartPr>
        <w:name w:val="98409FCDE9F24855AC2EB267C1B3EB21"/>
        <w:category>
          <w:name w:val="General"/>
          <w:gallery w:val="placeholder"/>
        </w:category>
        <w:types>
          <w:type w:val="bbPlcHdr"/>
        </w:types>
        <w:behaviors>
          <w:behavior w:val="content"/>
        </w:behaviors>
        <w:guid w:val="{2DB2A8F8-E524-4CCB-BE4E-BB3AC1EEF59E}"/>
      </w:docPartPr>
      <w:docPartBody>
        <w:p w:rsidR="009117A9" w:rsidRDefault="009117A9" w:rsidP="009117A9">
          <w:pPr>
            <w:pStyle w:val="98409FCDE9F24855AC2EB267C1B3EB21"/>
          </w:pPr>
          <w:r>
            <w:rPr>
              <w:rStyle w:val="PlaceholderText"/>
            </w:rPr>
            <w:t xml:space="preserve"> </w:t>
          </w:r>
        </w:p>
      </w:docPartBody>
    </w:docPart>
    <w:docPart>
      <w:docPartPr>
        <w:name w:val="9CCE6B990AFB4CA697ACC4C1FD482FBA"/>
        <w:category>
          <w:name w:val="General"/>
          <w:gallery w:val="placeholder"/>
        </w:category>
        <w:types>
          <w:type w:val="bbPlcHdr"/>
        </w:types>
        <w:behaviors>
          <w:behavior w:val="content"/>
        </w:behaviors>
        <w:guid w:val="{9DE57E59-A0C5-4E93-B377-BF3781075494}"/>
      </w:docPartPr>
      <w:docPartBody>
        <w:p w:rsidR="009117A9" w:rsidRDefault="009117A9" w:rsidP="009117A9">
          <w:pPr>
            <w:pStyle w:val="9CCE6B990AFB4CA697ACC4C1FD482FBA"/>
          </w:pPr>
          <w:r>
            <w:rPr>
              <w:rStyle w:val="PlaceholderText"/>
            </w:rPr>
            <w:t xml:space="preserve"> </w:t>
          </w:r>
        </w:p>
      </w:docPartBody>
    </w:docPart>
    <w:docPart>
      <w:docPartPr>
        <w:name w:val="C37BFA3381D042F0936FD510B701EB11"/>
        <w:category>
          <w:name w:val="General"/>
          <w:gallery w:val="placeholder"/>
        </w:category>
        <w:types>
          <w:type w:val="bbPlcHdr"/>
        </w:types>
        <w:behaviors>
          <w:behavior w:val="content"/>
        </w:behaviors>
        <w:guid w:val="{47EC0B9A-0C3A-4387-9EB7-74BD9D809B90}"/>
      </w:docPartPr>
      <w:docPartBody>
        <w:p w:rsidR="009117A9" w:rsidRDefault="009117A9" w:rsidP="009117A9">
          <w:pPr>
            <w:pStyle w:val="C37BFA3381D042F0936FD510B701EB11"/>
          </w:pPr>
          <w:r>
            <w:rPr>
              <w:rStyle w:val="PlaceholderText"/>
            </w:rPr>
            <w:t xml:space="preserve"> </w:t>
          </w:r>
        </w:p>
      </w:docPartBody>
    </w:docPart>
    <w:docPart>
      <w:docPartPr>
        <w:name w:val="34EEA08B62BA42839643B327E19625E6"/>
        <w:category>
          <w:name w:val="General"/>
          <w:gallery w:val="placeholder"/>
        </w:category>
        <w:types>
          <w:type w:val="bbPlcHdr"/>
        </w:types>
        <w:behaviors>
          <w:behavior w:val="content"/>
        </w:behaviors>
        <w:guid w:val="{7AAF7C4B-7380-43D1-A0B7-9AF3BB5E0739}"/>
      </w:docPartPr>
      <w:docPartBody>
        <w:p w:rsidR="009117A9" w:rsidRDefault="009117A9" w:rsidP="009117A9">
          <w:pPr>
            <w:pStyle w:val="34EEA08B62BA42839643B327E19625E6"/>
          </w:pPr>
          <w:r>
            <w:rPr>
              <w:rStyle w:val="PlaceholderText"/>
            </w:rPr>
            <w:t xml:space="preserve"> </w:t>
          </w:r>
        </w:p>
      </w:docPartBody>
    </w:docPart>
    <w:docPart>
      <w:docPartPr>
        <w:name w:val="AEB679483789401F932666EFB7B5F6A3"/>
        <w:category>
          <w:name w:val="General"/>
          <w:gallery w:val="placeholder"/>
        </w:category>
        <w:types>
          <w:type w:val="bbPlcHdr"/>
        </w:types>
        <w:behaviors>
          <w:behavior w:val="content"/>
        </w:behaviors>
        <w:guid w:val="{789E79EA-4130-418A-B3B0-E9DE0D99DE2F}"/>
      </w:docPartPr>
      <w:docPartBody>
        <w:p w:rsidR="009117A9" w:rsidRDefault="009117A9" w:rsidP="009117A9">
          <w:pPr>
            <w:pStyle w:val="AEB679483789401F932666EFB7B5F6A3"/>
          </w:pPr>
          <w:r>
            <w:rPr>
              <w:rStyle w:val="PlaceholderText"/>
            </w:rPr>
            <w:t xml:space="preserve"> </w:t>
          </w:r>
        </w:p>
      </w:docPartBody>
    </w:docPart>
    <w:docPart>
      <w:docPartPr>
        <w:name w:val="8B176A78C817423DB5FCA53C543A46C6"/>
        <w:category>
          <w:name w:val="General"/>
          <w:gallery w:val="placeholder"/>
        </w:category>
        <w:types>
          <w:type w:val="bbPlcHdr"/>
        </w:types>
        <w:behaviors>
          <w:behavior w:val="content"/>
        </w:behaviors>
        <w:guid w:val="{4B5B0E88-984B-4608-A377-B87EEDE38CF0}"/>
      </w:docPartPr>
      <w:docPartBody>
        <w:p w:rsidR="009117A9" w:rsidRDefault="009117A9" w:rsidP="009117A9">
          <w:pPr>
            <w:pStyle w:val="8B176A78C817423DB5FCA53C543A46C6"/>
          </w:pPr>
          <w:r>
            <w:rPr>
              <w:rStyle w:val="PlaceholderText"/>
            </w:rPr>
            <w:t xml:space="preserve"> </w:t>
          </w:r>
        </w:p>
      </w:docPartBody>
    </w:docPart>
    <w:docPart>
      <w:docPartPr>
        <w:name w:val="47CB48ECFFE642E6901B1A8041A96FAC"/>
        <w:category>
          <w:name w:val="General"/>
          <w:gallery w:val="placeholder"/>
        </w:category>
        <w:types>
          <w:type w:val="bbPlcHdr"/>
        </w:types>
        <w:behaviors>
          <w:behavior w:val="content"/>
        </w:behaviors>
        <w:guid w:val="{B2A078DF-55C1-4922-BC42-CF221DA7A5C5}"/>
      </w:docPartPr>
      <w:docPartBody>
        <w:p w:rsidR="009117A9" w:rsidRDefault="009117A9" w:rsidP="009117A9">
          <w:pPr>
            <w:pStyle w:val="47CB48ECFFE642E6901B1A8041A96FAC"/>
          </w:pPr>
          <w:r>
            <w:rPr>
              <w:rStyle w:val="PlaceholderText"/>
            </w:rPr>
            <w:t xml:space="preserve"> </w:t>
          </w:r>
        </w:p>
      </w:docPartBody>
    </w:docPart>
    <w:docPart>
      <w:docPartPr>
        <w:name w:val="5E75BDD1EA2A4619906305BDD64C3DE0"/>
        <w:category>
          <w:name w:val="General"/>
          <w:gallery w:val="placeholder"/>
        </w:category>
        <w:types>
          <w:type w:val="bbPlcHdr"/>
        </w:types>
        <w:behaviors>
          <w:behavior w:val="content"/>
        </w:behaviors>
        <w:guid w:val="{2F57CA70-ADB8-434F-BE1F-CAA1B35F51D4}"/>
      </w:docPartPr>
      <w:docPartBody>
        <w:p w:rsidR="009117A9" w:rsidRDefault="009117A9" w:rsidP="009117A9">
          <w:pPr>
            <w:pStyle w:val="5E75BDD1EA2A4619906305BDD64C3DE0"/>
          </w:pPr>
          <w:r>
            <w:rPr>
              <w:rStyle w:val="PlaceholderText"/>
            </w:rPr>
            <w:t xml:space="preserve"> </w:t>
          </w:r>
        </w:p>
      </w:docPartBody>
    </w:docPart>
    <w:docPart>
      <w:docPartPr>
        <w:name w:val="DB7CFD831D344F1EA6FFC937A3033E1D"/>
        <w:category>
          <w:name w:val="General"/>
          <w:gallery w:val="placeholder"/>
        </w:category>
        <w:types>
          <w:type w:val="bbPlcHdr"/>
        </w:types>
        <w:behaviors>
          <w:behavior w:val="content"/>
        </w:behaviors>
        <w:guid w:val="{C3E33E8B-864B-4278-8D9E-6E639DFC9BAC}"/>
      </w:docPartPr>
      <w:docPartBody>
        <w:p w:rsidR="009117A9" w:rsidRDefault="009117A9" w:rsidP="009117A9">
          <w:pPr>
            <w:pStyle w:val="DB7CFD831D344F1EA6FFC937A3033E1D"/>
          </w:pPr>
          <w:r>
            <w:rPr>
              <w:rStyle w:val="PlaceholderText"/>
            </w:rPr>
            <w:t xml:space="preserve"> </w:t>
          </w:r>
        </w:p>
      </w:docPartBody>
    </w:docPart>
    <w:docPart>
      <w:docPartPr>
        <w:name w:val="CBDB1F482EE54A8ABCBCB0C6E6145372"/>
        <w:category>
          <w:name w:val="General"/>
          <w:gallery w:val="placeholder"/>
        </w:category>
        <w:types>
          <w:type w:val="bbPlcHdr"/>
        </w:types>
        <w:behaviors>
          <w:behavior w:val="content"/>
        </w:behaviors>
        <w:guid w:val="{C236594E-ABC3-4BFD-8E87-E08D2B641073}"/>
      </w:docPartPr>
      <w:docPartBody>
        <w:p w:rsidR="009117A9" w:rsidRDefault="009117A9" w:rsidP="009117A9">
          <w:pPr>
            <w:pStyle w:val="CBDB1F482EE54A8ABCBCB0C6E6145372"/>
          </w:pPr>
          <w:r>
            <w:rPr>
              <w:rStyle w:val="PlaceholderText"/>
            </w:rPr>
            <w:t xml:space="preserve"> </w:t>
          </w:r>
        </w:p>
      </w:docPartBody>
    </w:docPart>
    <w:docPart>
      <w:docPartPr>
        <w:name w:val="C117F9C169F542298898C066F93B6A1E"/>
        <w:category>
          <w:name w:val="General"/>
          <w:gallery w:val="placeholder"/>
        </w:category>
        <w:types>
          <w:type w:val="bbPlcHdr"/>
        </w:types>
        <w:behaviors>
          <w:behavior w:val="content"/>
        </w:behaviors>
        <w:guid w:val="{C627BB89-B779-49BF-BBA7-6292E0CDA44E}"/>
      </w:docPartPr>
      <w:docPartBody>
        <w:p w:rsidR="009117A9" w:rsidRDefault="009117A9" w:rsidP="009117A9">
          <w:pPr>
            <w:pStyle w:val="C117F9C169F542298898C066F93B6A1E"/>
          </w:pPr>
          <w:r>
            <w:rPr>
              <w:rStyle w:val="PlaceholderText"/>
            </w:rPr>
            <w:t xml:space="preserve"> </w:t>
          </w:r>
        </w:p>
      </w:docPartBody>
    </w:docPart>
    <w:docPart>
      <w:docPartPr>
        <w:name w:val="11350FE785484F1C96358AEC0CC82B75"/>
        <w:category>
          <w:name w:val="General"/>
          <w:gallery w:val="placeholder"/>
        </w:category>
        <w:types>
          <w:type w:val="bbPlcHdr"/>
        </w:types>
        <w:behaviors>
          <w:behavior w:val="content"/>
        </w:behaviors>
        <w:guid w:val="{6F40E407-48A7-4288-A76D-50F4FFF1ED39}"/>
      </w:docPartPr>
      <w:docPartBody>
        <w:p w:rsidR="009117A9" w:rsidRDefault="009117A9" w:rsidP="009117A9">
          <w:pPr>
            <w:pStyle w:val="11350FE785484F1C96358AEC0CC82B75"/>
          </w:pPr>
          <w:r>
            <w:rPr>
              <w:rStyle w:val="PlaceholderText"/>
            </w:rPr>
            <w:t xml:space="preserve"> </w:t>
          </w:r>
        </w:p>
      </w:docPartBody>
    </w:docPart>
    <w:docPart>
      <w:docPartPr>
        <w:name w:val="BD822453C20247B98BDB21D444C140AA"/>
        <w:category>
          <w:name w:val="General"/>
          <w:gallery w:val="placeholder"/>
        </w:category>
        <w:types>
          <w:type w:val="bbPlcHdr"/>
        </w:types>
        <w:behaviors>
          <w:behavior w:val="content"/>
        </w:behaviors>
        <w:guid w:val="{4D68111A-267C-4B34-B614-02F901BC79C7}"/>
      </w:docPartPr>
      <w:docPartBody>
        <w:p w:rsidR="009117A9" w:rsidRDefault="009117A9" w:rsidP="009117A9">
          <w:pPr>
            <w:pStyle w:val="BD822453C20247B98BDB21D444C140AA"/>
          </w:pPr>
          <w:r>
            <w:rPr>
              <w:rStyle w:val="PlaceholderText"/>
            </w:rPr>
            <w:t xml:space="preserve"> </w:t>
          </w:r>
        </w:p>
      </w:docPartBody>
    </w:docPart>
    <w:docPart>
      <w:docPartPr>
        <w:name w:val="1F75CE77A973455581CD28639C4E1AC6"/>
        <w:category>
          <w:name w:val="General"/>
          <w:gallery w:val="placeholder"/>
        </w:category>
        <w:types>
          <w:type w:val="bbPlcHdr"/>
        </w:types>
        <w:behaviors>
          <w:behavior w:val="content"/>
        </w:behaviors>
        <w:guid w:val="{95F9C3EB-709D-4417-A8A0-82B72DCC2A74}"/>
      </w:docPartPr>
      <w:docPartBody>
        <w:p w:rsidR="009117A9" w:rsidRDefault="009117A9" w:rsidP="009117A9">
          <w:pPr>
            <w:pStyle w:val="1F75CE77A973455581CD28639C4E1AC6"/>
          </w:pPr>
          <w:r>
            <w:rPr>
              <w:rStyle w:val="PlaceholderText"/>
            </w:rPr>
            <w:t xml:space="preserve"> </w:t>
          </w:r>
        </w:p>
      </w:docPartBody>
    </w:docPart>
    <w:docPart>
      <w:docPartPr>
        <w:name w:val="07CEFEA89D0A470EA3CB6C98CDCA970C"/>
        <w:category>
          <w:name w:val="General"/>
          <w:gallery w:val="placeholder"/>
        </w:category>
        <w:types>
          <w:type w:val="bbPlcHdr"/>
        </w:types>
        <w:behaviors>
          <w:behavior w:val="content"/>
        </w:behaviors>
        <w:guid w:val="{2355D2C7-CD02-4381-B68A-9E921241CD7C}"/>
      </w:docPartPr>
      <w:docPartBody>
        <w:p w:rsidR="009117A9" w:rsidRDefault="009117A9" w:rsidP="009117A9">
          <w:pPr>
            <w:pStyle w:val="07CEFEA89D0A470EA3CB6C98CDCA970C"/>
          </w:pPr>
          <w:r>
            <w:rPr>
              <w:rStyle w:val="PlaceholderText"/>
            </w:rPr>
            <w:t xml:space="preserve"> </w:t>
          </w:r>
        </w:p>
      </w:docPartBody>
    </w:docPart>
    <w:docPart>
      <w:docPartPr>
        <w:name w:val="E6880AC38FD24D0A9BF4165346B738A5"/>
        <w:category>
          <w:name w:val="General"/>
          <w:gallery w:val="placeholder"/>
        </w:category>
        <w:types>
          <w:type w:val="bbPlcHdr"/>
        </w:types>
        <w:behaviors>
          <w:behavior w:val="content"/>
        </w:behaviors>
        <w:guid w:val="{510467FE-FD87-494B-AB3F-25616FFF0A2A}"/>
      </w:docPartPr>
      <w:docPartBody>
        <w:p w:rsidR="009117A9" w:rsidRDefault="009117A9" w:rsidP="009117A9">
          <w:pPr>
            <w:pStyle w:val="E6880AC38FD24D0A9BF4165346B738A5"/>
          </w:pPr>
          <w:r>
            <w:rPr>
              <w:rStyle w:val="PlaceholderText"/>
            </w:rPr>
            <w:t xml:space="preserve"> </w:t>
          </w:r>
        </w:p>
      </w:docPartBody>
    </w:docPart>
    <w:docPart>
      <w:docPartPr>
        <w:name w:val="F10B6BD615B1417FBCBEE58A078212F0"/>
        <w:category>
          <w:name w:val="General"/>
          <w:gallery w:val="placeholder"/>
        </w:category>
        <w:types>
          <w:type w:val="bbPlcHdr"/>
        </w:types>
        <w:behaviors>
          <w:behavior w:val="content"/>
        </w:behaviors>
        <w:guid w:val="{FBF53CFF-7E19-4AC7-BF69-B2D3907C67B1}"/>
      </w:docPartPr>
      <w:docPartBody>
        <w:p w:rsidR="009117A9" w:rsidRDefault="009117A9" w:rsidP="009117A9">
          <w:pPr>
            <w:pStyle w:val="F10B6BD615B1417FBCBEE58A078212F0"/>
          </w:pPr>
          <w:r>
            <w:rPr>
              <w:rStyle w:val="PlaceholderText"/>
            </w:rPr>
            <w:t xml:space="preserve"> </w:t>
          </w:r>
        </w:p>
      </w:docPartBody>
    </w:docPart>
    <w:docPart>
      <w:docPartPr>
        <w:name w:val="B0EE1E3D71144B8ABE97AD4F94563693"/>
        <w:category>
          <w:name w:val="General"/>
          <w:gallery w:val="placeholder"/>
        </w:category>
        <w:types>
          <w:type w:val="bbPlcHdr"/>
        </w:types>
        <w:behaviors>
          <w:behavior w:val="content"/>
        </w:behaviors>
        <w:guid w:val="{CC1EE3A0-2BEF-4FFD-93CB-FE054AA52A9A}"/>
      </w:docPartPr>
      <w:docPartBody>
        <w:p w:rsidR="009117A9" w:rsidRDefault="009117A9" w:rsidP="009117A9">
          <w:pPr>
            <w:pStyle w:val="B0EE1E3D71144B8ABE97AD4F94563693"/>
          </w:pPr>
          <w:r>
            <w:rPr>
              <w:rStyle w:val="PlaceholderText"/>
            </w:rPr>
            <w:t xml:space="preserve"> </w:t>
          </w:r>
        </w:p>
      </w:docPartBody>
    </w:docPart>
    <w:docPart>
      <w:docPartPr>
        <w:name w:val="DC4D4093C5E24CC0966DEF293798A421"/>
        <w:category>
          <w:name w:val="General"/>
          <w:gallery w:val="placeholder"/>
        </w:category>
        <w:types>
          <w:type w:val="bbPlcHdr"/>
        </w:types>
        <w:behaviors>
          <w:behavior w:val="content"/>
        </w:behaviors>
        <w:guid w:val="{971E93B7-B7A5-4CF1-9946-8A6F25F092E0}"/>
      </w:docPartPr>
      <w:docPartBody>
        <w:p w:rsidR="009117A9" w:rsidRDefault="009117A9" w:rsidP="009117A9">
          <w:pPr>
            <w:pStyle w:val="DC4D4093C5E24CC0966DEF293798A421"/>
          </w:pPr>
          <w:r>
            <w:rPr>
              <w:rStyle w:val="PlaceholderText"/>
            </w:rPr>
            <w:t xml:space="preserve"> </w:t>
          </w:r>
        </w:p>
      </w:docPartBody>
    </w:docPart>
    <w:docPart>
      <w:docPartPr>
        <w:name w:val="C128070586F449BAB9276AF54B750FBF"/>
        <w:category>
          <w:name w:val="General"/>
          <w:gallery w:val="placeholder"/>
        </w:category>
        <w:types>
          <w:type w:val="bbPlcHdr"/>
        </w:types>
        <w:behaviors>
          <w:behavior w:val="content"/>
        </w:behaviors>
        <w:guid w:val="{2FF46E9C-1F24-49FE-A034-23B8E1E4CB20}"/>
      </w:docPartPr>
      <w:docPartBody>
        <w:p w:rsidR="009117A9" w:rsidRDefault="009117A9" w:rsidP="009117A9">
          <w:pPr>
            <w:pStyle w:val="C128070586F449BAB9276AF54B750FBF"/>
          </w:pPr>
          <w:r>
            <w:rPr>
              <w:rStyle w:val="PlaceholderText"/>
            </w:rPr>
            <w:t xml:space="preserve"> </w:t>
          </w:r>
        </w:p>
      </w:docPartBody>
    </w:docPart>
    <w:docPart>
      <w:docPartPr>
        <w:name w:val="D1053F4AD6774C6FB0754B85F84AA97E"/>
        <w:category>
          <w:name w:val="General"/>
          <w:gallery w:val="placeholder"/>
        </w:category>
        <w:types>
          <w:type w:val="bbPlcHdr"/>
        </w:types>
        <w:behaviors>
          <w:behavior w:val="content"/>
        </w:behaviors>
        <w:guid w:val="{A8ED98E2-31E0-4F5F-B0DB-EBC725BBE8CB}"/>
      </w:docPartPr>
      <w:docPartBody>
        <w:p w:rsidR="009117A9" w:rsidRDefault="009117A9" w:rsidP="009117A9">
          <w:pPr>
            <w:pStyle w:val="D1053F4AD6774C6FB0754B85F84AA97E"/>
          </w:pPr>
          <w:r>
            <w:rPr>
              <w:rStyle w:val="PlaceholderText"/>
            </w:rPr>
            <w:t xml:space="preserve"> </w:t>
          </w:r>
        </w:p>
      </w:docPartBody>
    </w:docPart>
    <w:docPart>
      <w:docPartPr>
        <w:name w:val="6BE7EBC531714836991FABF2FC03A332"/>
        <w:category>
          <w:name w:val="General"/>
          <w:gallery w:val="placeholder"/>
        </w:category>
        <w:types>
          <w:type w:val="bbPlcHdr"/>
        </w:types>
        <w:behaviors>
          <w:behavior w:val="content"/>
        </w:behaviors>
        <w:guid w:val="{8225452C-759E-42E6-8053-A6FD5260CA12}"/>
      </w:docPartPr>
      <w:docPartBody>
        <w:p w:rsidR="009117A9" w:rsidRDefault="009117A9" w:rsidP="009117A9">
          <w:pPr>
            <w:pStyle w:val="6BE7EBC531714836991FABF2FC03A332"/>
          </w:pPr>
          <w:r>
            <w:rPr>
              <w:rStyle w:val="PlaceholderText"/>
            </w:rPr>
            <w:t xml:space="preserve"> </w:t>
          </w:r>
        </w:p>
      </w:docPartBody>
    </w:docPart>
    <w:docPart>
      <w:docPartPr>
        <w:name w:val="F3A25B0B89B448EDA70089542FB1537E"/>
        <w:category>
          <w:name w:val="General"/>
          <w:gallery w:val="placeholder"/>
        </w:category>
        <w:types>
          <w:type w:val="bbPlcHdr"/>
        </w:types>
        <w:behaviors>
          <w:behavior w:val="content"/>
        </w:behaviors>
        <w:guid w:val="{9C6CC105-CB16-49B2-BBF9-94AFE996155A}"/>
      </w:docPartPr>
      <w:docPartBody>
        <w:p w:rsidR="009117A9" w:rsidRDefault="009117A9" w:rsidP="009117A9">
          <w:pPr>
            <w:pStyle w:val="F3A25B0B89B448EDA70089542FB1537E"/>
          </w:pPr>
          <w:r>
            <w:rPr>
              <w:rStyle w:val="PlaceholderText"/>
            </w:rPr>
            <w:t xml:space="preserve"> </w:t>
          </w:r>
        </w:p>
      </w:docPartBody>
    </w:docPart>
    <w:docPart>
      <w:docPartPr>
        <w:name w:val="D69591FD9FD74E02AA8C1A340608D849"/>
        <w:category>
          <w:name w:val="General"/>
          <w:gallery w:val="placeholder"/>
        </w:category>
        <w:types>
          <w:type w:val="bbPlcHdr"/>
        </w:types>
        <w:behaviors>
          <w:behavior w:val="content"/>
        </w:behaviors>
        <w:guid w:val="{AC8E1C56-E1EA-4971-8BBF-8426F06609AF}"/>
      </w:docPartPr>
      <w:docPartBody>
        <w:p w:rsidR="009117A9" w:rsidRDefault="009117A9" w:rsidP="009117A9">
          <w:pPr>
            <w:pStyle w:val="D69591FD9FD74E02AA8C1A340608D849"/>
          </w:pPr>
          <w:r>
            <w:rPr>
              <w:rStyle w:val="PlaceholderText"/>
            </w:rPr>
            <w:t xml:space="preserve"> </w:t>
          </w:r>
        </w:p>
      </w:docPartBody>
    </w:docPart>
    <w:docPart>
      <w:docPartPr>
        <w:name w:val="E2C6FD5155124BD2BEA8510D75533A02"/>
        <w:category>
          <w:name w:val="General"/>
          <w:gallery w:val="placeholder"/>
        </w:category>
        <w:types>
          <w:type w:val="bbPlcHdr"/>
        </w:types>
        <w:behaviors>
          <w:behavior w:val="content"/>
        </w:behaviors>
        <w:guid w:val="{4ACFFCD9-A722-4E60-9987-DD96C745EF5F}"/>
      </w:docPartPr>
      <w:docPartBody>
        <w:p w:rsidR="009117A9" w:rsidRDefault="009117A9" w:rsidP="009117A9">
          <w:pPr>
            <w:pStyle w:val="E2C6FD5155124BD2BEA8510D75533A02"/>
          </w:pPr>
          <w:r>
            <w:rPr>
              <w:rStyle w:val="PlaceholderText"/>
            </w:rPr>
            <w:t xml:space="preserve"> </w:t>
          </w:r>
        </w:p>
      </w:docPartBody>
    </w:docPart>
    <w:docPart>
      <w:docPartPr>
        <w:name w:val="6668A817057049D5A87B50877F8A9A54"/>
        <w:category>
          <w:name w:val="General"/>
          <w:gallery w:val="placeholder"/>
        </w:category>
        <w:types>
          <w:type w:val="bbPlcHdr"/>
        </w:types>
        <w:behaviors>
          <w:behavior w:val="content"/>
        </w:behaviors>
        <w:guid w:val="{C2A5319D-DD46-4C67-9253-07F1058448E9}"/>
      </w:docPartPr>
      <w:docPartBody>
        <w:p w:rsidR="009117A9" w:rsidRDefault="009117A9" w:rsidP="009117A9">
          <w:pPr>
            <w:pStyle w:val="6668A817057049D5A87B50877F8A9A54"/>
          </w:pPr>
          <w:r>
            <w:rPr>
              <w:rStyle w:val="PlaceholderText"/>
            </w:rPr>
            <w:t xml:space="preserve"> </w:t>
          </w:r>
        </w:p>
      </w:docPartBody>
    </w:docPart>
    <w:docPart>
      <w:docPartPr>
        <w:name w:val="736268FCA0954D3897537AFB49A7515A"/>
        <w:category>
          <w:name w:val="General"/>
          <w:gallery w:val="placeholder"/>
        </w:category>
        <w:types>
          <w:type w:val="bbPlcHdr"/>
        </w:types>
        <w:behaviors>
          <w:behavior w:val="content"/>
        </w:behaviors>
        <w:guid w:val="{47391556-2B88-4025-9DB8-98E49C6F1D0B}"/>
      </w:docPartPr>
      <w:docPartBody>
        <w:p w:rsidR="009117A9" w:rsidRDefault="009117A9" w:rsidP="009117A9">
          <w:pPr>
            <w:pStyle w:val="736268FCA0954D3897537AFB49A7515A"/>
          </w:pPr>
          <w:r>
            <w:rPr>
              <w:rStyle w:val="PlaceholderText"/>
            </w:rPr>
            <w:t xml:space="preserve"> </w:t>
          </w:r>
        </w:p>
      </w:docPartBody>
    </w:docPart>
    <w:docPart>
      <w:docPartPr>
        <w:name w:val="67DAB91D603E419BBD5FA2BC9F60A265"/>
        <w:category>
          <w:name w:val="General"/>
          <w:gallery w:val="placeholder"/>
        </w:category>
        <w:types>
          <w:type w:val="bbPlcHdr"/>
        </w:types>
        <w:behaviors>
          <w:behavior w:val="content"/>
        </w:behaviors>
        <w:guid w:val="{0131302F-0D60-4646-972B-F213BC8BC2EB}"/>
      </w:docPartPr>
      <w:docPartBody>
        <w:p w:rsidR="009117A9" w:rsidRDefault="009117A9" w:rsidP="009117A9">
          <w:pPr>
            <w:pStyle w:val="67DAB91D603E419BBD5FA2BC9F60A265"/>
          </w:pPr>
          <w:r>
            <w:rPr>
              <w:rStyle w:val="PlaceholderText"/>
            </w:rPr>
            <w:t xml:space="preserve"> </w:t>
          </w:r>
        </w:p>
      </w:docPartBody>
    </w:docPart>
    <w:docPart>
      <w:docPartPr>
        <w:name w:val="8DD63A925C20492FA03EC5BC1EFD685D"/>
        <w:category>
          <w:name w:val="General"/>
          <w:gallery w:val="placeholder"/>
        </w:category>
        <w:types>
          <w:type w:val="bbPlcHdr"/>
        </w:types>
        <w:behaviors>
          <w:behavior w:val="content"/>
        </w:behaviors>
        <w:guid w:val="{AEAD5831-59DD-4C72-9C34-1F5F74A9D98F}"/>
      </w:docPartPr>
      <w:docPartBody>
        <w:p w:rsidR="009117A9" w:rsidRDefault="009117A9" w:rsidP="009117A9">
          <w:pPr>
            <w:pStyle w:val="8DD63A925C20492FA03EC5BC1EFD685D"/>
          </w:pPr>
          <w:r>
            <w:rPr>
              <w:rStyle w:val="PlaceholderText"/>
            </w:rPr>
            <w:t xml:space="preserve"> </w:t>
          </w:r>
        </w:p>
      </w:docPartBody>
    </w:docPart>
    <w:docPart>
      <w:docPartPr>
        <w:name w:val="FF8F250DCD5245DD8CA86885E34CB080"/>
        <w:category>
          <w:name w:val="General"/>
          <w:gallery w:val="placeholder"/>
        </w:category>
        <w:types>
          <w:type w:val="bbPlcHdr"/>
        </w:types>
        <w:behaviors>
          <w:behavior w:val="content"/>
        </w:behaviors>
        <w:guid w:val="{29D5A2FD-9817-4C06-89C2-954F9797A152}"/>
      </w:docPartPr>
      <w:docPartBody>
        <w:p w:rsidR="009117A9" w:rsidRDefault="009117A9" w:rsidP="009117A9">
          <w:pPr>
            <w:pStyle w:val="FF8F250DCD5245DD8CA86885E34CB080"/>
          </w:pPr>
          <w:r>
            <w:rPr>
              <w:rStyle w:val="PlaceholderText"/>
            </w:rPr>
            <w:t xml:space="preserve"> </w:t>
          </w:r>
        </w:p>
      </w:docPartBody>
    </w:docPart>
    <w:docPart>
      <w:docPartPr>
        <w:name w:val="59B63A130A884DF596516C429982D479"/>
        <w:category>
          <w:name w:val="General"/>
          <w:gallery w:val="placeholder"/>
        </w:category>
        <w:types>
          <w:type w:val="bbPlcHdr"/>
        </w:types>
        <w:behaviors>
          <w:behavior w:val="content"/>
        </w:behaviors>
        <w:guid w:val="{786698B8-2051-4D2D-BF30-E60384837527}"/>
      </w:docPartPr>
      <w:docPartBody>
        <w:p w:rsidR="009117A9" w:rsidRDefault="009117A9" w:rsidP="009117A9">
          <w:pPr>
            <w:pStyle w:val="59B63A130A884DF596516C429982D479"/>
          </w:pPr>
          <w:r>
            <w:rPr>
              <w:rStyle w:val="PlaceholderText"/>
            </w:rPr>
            <w:t xml:space="preserve"> </w:t>
          </w:r>
        </w:p>
      </w:docPartBody>
    </w:docPart>
    <w:docPart>
      <w:docPartPr>
        <w:name w:val="BDE56D55022D4962A986201982F0A8F4"/>
        <w:category>
          <w:name w:val="General"/>
          <w:gallery w:val="placeholder"/>
        </w:category>
        <w:types>
          <w:type w:val="bbPlcHdr"/>
        </w:types>
        <w:behaviors>
          <w:behavior w:val="content"/>
        </w:behaviors>
        <w:guid w:val="{C289A3E7-C86A-47FB-B0A6-B665F6E01294}"/>
      </w:docPartPr>
      <w:docPartBody>
        <w:p w:rsidR="009117A9" w:rsidRDefault="009117A9" w:rsidP="009117A9">
          <w:pPr>
            <w:pStyle w:val="BDE56D55022D4962A986201982F0A8F4"/>
          </w:pPr>
          <w:r>
            <w:rPr>
              <w:rStyle w:val="PlaceholderText"/>
            </w:rPr>
            <w:t xml:space="preserve"> </w:t>
          </w:r>
        </w:p>
      </w:docPartBody>
    </w:docPart>
    <w:docPart>
      <w:docPartPr>
        <w:name w:val="4A19AC74D8DF4A9B8724D7361510D988"/>
        <w:category>
          <w:name w:val="General"/>
          <w:gallery w:val="placeholder"/>
        </w:category>
        <w:types>
          <w:type w:val="bbPlcHdr"/>
        </w:types>
        <w:behaviors>
          <w:behavior w:val="content"/>
        </w:behaviors>
        <w:guid w:val="{FD6F2D96-4105-4A55-B59C-5ED86B0084AC}"/>
      </w:docPartPr>
      <w:docPartBody>
        <w:p w:rsidR="009117A9" w:rsidRDefault="009117A9" w:rsidP="009117A9">
          <w:pPr>
            <w:pStyle w:val="4A19AC74D8DF4A9B8724D7361510D988"/>
          </w:pPr>
          <w:r>
            <w:rPr>
              <w:rStyle w:val="PlaceholderText"/>
            </w:rPr>
            <w:t xml:space="preserve"> </w:t>
          </w:r>
        </w:p>
      </w:docPartBody>
    </w:docPart>
    <w:docPart>
      <w:docPartPr>
        <w:name w:val="993DEA025E4B48A7B9FAD432F81B87E0"/>
        <w:category>
          <w:name w:val="General"/>
          <w:gallery w:val="placeholder"/>
        </w:category>
        <w:types>
          <w:type w:val="bbPlcHdr"/>
        </w:types>
        <w:behaviors>
          <w:behavior w:val="content"/>
        </w:behaviors>
        <w:guid w:val="{FC727C7C-C22A-4EE6-BE07-2A7C906548A5}"/>
      </w:docPartPr>
      <w:docPartBody>
        <w:p w:rsidR="009117A9" w:rsidRDefault="009117A9" w:rsidP="009117A9">
          <w:pPr>
            <w:pStyle w:val="993DEA025E4B48A7B9FAD432F81B87E0"/>
          </w:pPr>
          <w:r>
            <w:rPr>
              <w:rStyle w:val="PlaceholderText"/>
            </w:rPr>
            <w:t xml:space="preserve"> </w:t>
          </w:r>
        </w:p>
      </w:docPartBody>
    </w:docPart>
    <w:docPart>
      <w:docPartPr>
        <w:name w:val="A52489CD59A343FCBCA34F953BEB8B45"/>
        <w:category>
          <w:name w:val="General"/>
          <w:gallery w:val="placeholder"/>
        </w:category>
        <w:types>
          <w:type w:val="bbPlcHdr"/>
        </w:types>
        <w:behaviors>
          <w:behavior w:val="content"/>
        </w:behaviors>
        <w:guid w:val="{72AC29AC-EB06-43B1-970B-454FF3301044}"/>
      </w:docPartPr>
      <w:docPartBody>
        <w:p w:rsidR="009117A9" w:rsidRDefault="009117A9" w:rsidP="009117A9">
          <w:pPr>
            <w:pStyle w:val="A52489CD59A343FCBCA34F953BEB8B45"/>
          </w:pPr>
          <w:r>
            <w:rPr>
              <w:rStyle w:val="PlaceholderText"/>
            </w:rPr>
            <w:t xml:space="preserve"> </w:t>
          </w:r>
        </w:p>
      </w:docPartBody>
    </w:docPart>
    <w:docPart>
      <w:docPartPr>
        <w:name w:val="7DFB7857435F49EBAE411A896C1BD940"/>
        <w:category>
          <w:name w:val="General"/>
          <w:gallery w:val="placeholder"/>
        </w:category>
        <w:types>
          <w:type w:val="bbPlcHdr"/>
        </w:types>
        <w:behaviors>
          <w:behavior w:val="content"/>
        </w:behaviors>
        <w:guid w:val="{5D54E9E6-76E3-4652-A6F7-D93EFFC4AE3E}"/>
      </w:docPartPr>
      <w:docPartBody>
        <w:p w:rsidR="009117A9" w:rsidRDefault="009117A9" w:rsidP="009117A9">
          <w:pPr>
            <w:pStyle w:val="7DFB7857435F49EBAE411A896C1BD940"/>
          </w:pPr>
          <w:r>
            <w:rPr>
              <w:rStyle w:val="PlaceholderText"/>
            </w:rPr>
            <w:t xml:space="preserve"> </w:t>
          </w:r>
        </w:p>
      </w:docPartBody>
    </w:docPart>
    <w:docPart>
      <w:docPartPr>
        <w:name w:val="74DF5A3BDD3D4A5FBC3A69E51CA33D07"/>
        <w:category>
          <w:name w:val="General"/>
          <w:gallery w:val="placeholder"/>
        </w:category>
        <w:types>
          <w:type w:val="bbPlcHdr"/>
        </w:types>
        <w:behaviors>
          <w:behavior w:val="content"/>
        </w:behaviors>
        <w:guid w:val="{84FC9EA5-0D5B-4367-8505-AAC68C61B1E5}"/>
      </w:docPartPr>
      <w:docPartBody>
        <w:p w:rsidR="009117A9" w:rsidRDefault="009117A9" w:rsidP="009117A9">
          <w:pPr>
            <w:pStyle w:val="74DF5A3BDD3D4A5FBC3A69E51CA33D07"/>
          </w:pPr>
          <w:r>
            <w:rPr>
              <w:rStyle w:val="PlaceholderText"/>
            </w:rPr>
            <w:t xml:space="preserve"> </w:t>
          </w:r>
        </w:p>
      </w:docPartBody>
    </w:docPart>
    <w:docPart>
      <w:docPartPr>
        <w:name w:val="B6294A8F5C07449F8759F112E6A36642"/>
        <w:category>
          <w:name w:val="General"/>
          <w:gallery w:val="placeholder"/>
        </w:category>
        <w:types>
          <w:type w:val="bbPlcHdr"/>
        </w:types>
        <w:behaviors>
          <w:behavior w:val="content"/>
        </w:behaviors>
        <w:guid w:val="{825603B2-8C51-4AD8-B43D-CF4A2A58197A}"/>
      </w:docPartPr>
      <w:docPartBody>
        <w:p w:rsidR="009117A9" w:rsidRDefault="009117A9" w:rsidP="009117A9">
          <w:pPr>
            <w:pStyle w:val="B6294A8F5C07449F8759F112E6A36642"/>
          </w:pPr>
          <w:r>
            <w:rPr>
              <w:rStyle w:val="PlaceholderText"/>
            </w:rPr>
            <w:t xml:space="preserve"> </w:t>
          </w:r>
        </w:p>
      </w:docPartBody>
    </w:docPart>
    <w:docPart>
      <w:docPartPr>
        <w:name w:val="60B0C7DAAF364269A255A51EF5168E90"/>
        <w:category>
          <w:name w:val="General"/>
          <w:gallery w:val="placeholder"/>
        </w:category>
        <w:types>
          <w:type w:val="bbPlcHdr"/>
        </w:types>
        <w:behaviors>
          <w:behavior w:val="content"/>
        </w:behaviors>
        <w:guid w:val="{9777E38E-E4ED-41CB-8EC2-E63252255ABD}"/>
      </w:docPartPr>
      <w:docPartBody>
        <w:p w:rsidR="009117A9" w:rsidRDefault="009117A9" w:rsidP="009117A9">
          <w:pPr>
            <w:pStyle w:val="60B0C7DAAF364269A255A51EF5168E90"/>
          </w:pPr>
          <w:r>
            <w:rPr>
              <w:rStyle w:val="PlaceholderText"/>
            </w:rPr>
            <w:t xml:space="preserve"> </w:t>
          </w:r>
        </w:p>
      </w:docPartBody>
    </w:docPart>
    <w:docPart>
      <w:docPartPr>
        <w:name w:val="2D535A12C8C24E4B917211F285096645"/>
        <w:category>
          <w:name w:val="General"/>
          <w:gallery w:val="placeholder"/>
        </w:category>
        <w:types>
          <w:type w:val="bbPlcHdr"/>
        </w:types>
        <w:behaviors>
          <w:behavior w:val="content"/>
        </w:behaviors>
        <w:guid w:val="{3D0A2EBE-7749-421E-AC0C-E7D4CDF95482}"/>
      </w:docPartPr>
      <w:docPartBody>
        <w:p w:rsidR="009117A9" w:rsidRDefault="009117A9" w:rsidP="009117A9">
          <w:pPr>
            <w:pStyle w:val="2D535A12C8C24E4B917211F285096645"/>
          </w:pPr>
          <w:r>
            <w:rPr>
              <w:rStyle w:val="PlaceholderText"/>
            </w:rPr>
            <w:t xml:space="preserve"> </w:t>
          </w:r>
        </w:p>
      </w:docPartBody>
    </w:docPart>
    <w:docPart>
      <w:docPartPr>
        <w:name w:val="54AEC31A212B4FCA9C317B96B38787E0"/>
        <w:category>
          <w:name w:val="General"/>
          <w:gallery w:val="placeholder"/>
        </w:category>
        <w:types>
          <w:type w:val="bbPlcHdr"/>
        </w:types>
        <w:behaviors>
          <w:behavior w:val="content"/>
        </w:behaviors>
        <w:guid w:val="{E08B792B-10BC-476A-88B3-0014A96C1583}"/>
      </w:docPartPr>
      <w:docPartBody>
        <w:p w:rsidR="009117A9" w:rsidRDefault="009117A9" w:rsidP="009117A9">
          <w:pPr>
            <w:pStyle w:val="54AEC31A212B4FCA9C317B96B38787E0"/>
          </w:pPr>
          <w:r>
            <w:rPr>
              <w:rStyle w:val="PlaceholderText"/>
            </w:rPr>
            <w:t xml:space="preserve"> </w:t>
          </w:r>
        </w:p>
      </w:docPartBody>
    </w:docPart>
    <w:docPart>
      <w:docPartPr>
        <w:name w:val="FC4346C9BC3940199C027881FFFCBA94"/>
        <w:category>
          <w:name w:val="General"/>
          <w:gallery w:val="placeholder"/>
        </w:category>
        <w:types>
          <w:type w:val="bbPlcHdr"/>
        </w:types>
        <w:behaviors>
          <w:behavior w:val="content"/>
        </w:behaviors>
        <w:guid w:val="{B260CBBC-A3C8-49FC-90E0-E9DDDA903255}"/>
      </w:docPartPr>
      <w:docPartBody>
        <w:p w:rsidR="009117A9" w:rsidRDefault="009117A9" w:rsidP="009117A9">
          <w:pPr>
            <w:pStyle w:val="FC4346C9BC3940199C027881FFFCBA94"/>
          </w:pPr>
          <w:r>
            <w:rPr>
              <w:rStyle w:val="PlaceholderText"/>
            </w:rPr>
            <w:t xml:space="preserve"> </w:t>
          </w:r>
        </w:p>
      </w:docPartBody>
    </w:docPart>
    <w:docPart>
      <w:docPartPr>
        <w:name w:val="D70BA07F2A9042B592BE5DC63B992199"/>
        <w:category>
          <w:name w:val="General"/>
          <w:gallery w:val="placeholder"/>
        </w:category>
        <w:types>
          <w:type w:val="bbPlcHdr"/>
        </w:types>
        <w:behaviors>
          <w:behavior w:val="content"/>
        </w:behaviors>
        <w:guid w:val="{8BDF9F79-CE05-4E8F-826B-0C19C9027148}"/>
      </w:docPartPr>
      <w:docPartBody>
        <w:p w:rsidR="009117A9" w:rsidRDefault="009117A9" w:rsidP="009117A9">
          <w:pPr>
            <w:pStyle w:val="D70BA07F2A9042B592BE5DC63B992199"/>
          </w:pPr>
          <w:r>
            <w:rPr>
              <w:rStyle w:val="PlaceholderText"/>
            </w:rPr>
            <w:t xml:space="preserve"> </w:t>
          </w:r>
        </w:p>
      </w:docPartBody>
    </w:docPart>
    <w:docPart>
      <w:docPartPr>
        <w:name w:val="32A2CC7FBC374D70AD7FE81232EB69ED"/>
        <w:category>
          <w:name w:val="General"/>
          <w:gallery w:val="placeholder"/>
        </w:category>
        <w:types>
          <w:type w:val="bbPlcHdr"/>
        </w:types>
        <w:behaviors>
          <w:behavior w:val="content"/>
        </w:behaviors>
        <w:guid w:val="{6A347107-40C9-4878-956D-8C614A83A27F}"/>
      </w:docPartPr>
      <w:docPartBody>
        <w:p w:rsidR="009117A9" w:rsidRDefault="009117A9" w:rsidP="009117A9">
          <w:pPr>
            <w:pStyle w:val="32A2CC7FBC374D70AD7FE81232EB69ED"/>
          </w:pPr>
          <w:r>
            <w:rPr>
              <w:rStyle w:val="PlaceholderText"/>
            </w:rPr>
            <w:t xml:space="preserve"> </w:t>
          </w:r>
        </w:p>
      </w:docPartBody>
    </w:docPart>
    <w:docPart>
      <w:docPartPr>
        <w:name w:val="3CD3859D49294594B4DEDA6498A5DED6"/>
        <w:category>
          <w:name w:val="General"/>
          <w:gallery w:val="placeholder"/>
        </w:category>
        <w:types>
          <w:type w:val="bbPlcHdr"/>
        </w:types>
        <w:behaviors>
          <w:behavior w:val="content"/>
        </w:behaviors>
        <w:guid w:val="{48854218-7FF6-4A17-A740-D6A2F50200D9}"/>
      </w:docPartPr>
      <w:docPartBody>
        <w:p w:rsidR="009117A9" w:rsidRDefault="009117A9" w:rsidP="009117A9">
          <w:pPr>
            <w:pStyle w:val="3CD3859D49294594B4DEDA6498A5DED6"/>
          </w:pPr>
          <w:r>
            <w:rPr>
              <w:rStyle w:val="PlaceholderText"/>
            </w:rPr>
            <w:t xml:space="preserve"> </w:t>
          </w:r>
        </w:p>
      </w:docPartBody>
    </w:docPart>
    <w:docPart>
      <w:docPartPr>
        <w:name w:val="A2CBA0E2B3284906AE98C768E34929BE"/>
        <w:category>
          <w:name w:val="General"/>
          <w:gallery w:val="placeholder"/>
        </w:category>
        <w:types>
          <w:type w:val="bbPlcHdr"/>
        </w:types>
        <w:behaviors>
          <w:behavior w:val="content"/>
        </w:behaviors>
        <w:guid w:val="{99BC22CF-1046-4316-8B87-B385B6831D41}"/>
      </w:docPartPr>
      <w:docPartBody>
        <w:p w:rsidR="009117A9" w:rsidRDefault="009117A9" w:rsidP="009117A9">
          <w:pPr>
            <w:pStyle w:val="A2CBA0E2B3284906AE98C768E34929BE"/>
          </w:pPr>
          <w:r>
            <w:rPr>
              <w:rStyle w:val="PlaceholderText"/>
            </w:rPr>
            <w:t xml:space="preserve"> </w:t>
          </w:r>
        </w:p>
      </w:docPartBody>
    </w:docPart>
    <w:docPart>
      <w:docPartPr>
        <w:name w:val="74418D09905F4DB59F6AAD76D5E04F5E"/>
        <w:category>
          <w:name w:val="General"/>
          <w:gallery w:val="placeholder"/>
        </w:category>
        <w:types>
          <w:type w:val="bbPlcHdr"/>
        </w:types>
        <w:behaviors>
          <w:behavior w:val="content"/>
        </w:behaviors>
        <w:guid w:val="{79F68532-2C05-451B-A623-0D1A3F9CC0AC}"/>
      </w:docPartPr>
      <w:docPartBody>
        <w:p w:rsidR="009117A9" w:rsidRDefault="009117A9" w:rsidP="009117A9">
          <w:pPr>
            <w:pStyle w:val="74418D09905F4DB59F6AAD76D5E04F5E"/>
          </w:pPr>
          <w:r>
            <w:rPr>
              <w:rStyle w:val="PlaceholderText"/>
            </w:rPr>
            <w:t xml:space="preserve"> </w:t>
          </w:r>
        </w:p>
      </w:docPartBody>
    </w:docPart>
    <w:docPart>
      <w:docPartPr>
        <w:name w:val="D61C45CB79AF4D56A229C872D4A6517E"/>
        <w:category>
          <w:name w:val="General"/>
          <w:gallery w:val="placeholder"/>
        </w:category>
        <w:types>
          <w:type w:val="bbPlcHdr"/>
        </w:types>
        <w:behaviors>
          <w:behavior w:val="content"/>
        </w:behaviors>
        <w:guid w:val="{B6938226-A78D-466C-B0F0-283353D6B1D7}"/>
      </w:docPartPr>
      <w:docPartBody>
        <w:p w:rsidR="009117A9" w:rsidRDefault="009117A9" w:rsidP="009117A9">
          <w:pPr>
            <w:pStyle w:val="D61C45CB79AF4D56A229C872D4A6517E"/>
          </w:pPr>
          <w:r>
            <w:rPr>
              <w:rStyle w:val="PlaceholderText"/>
            </w:rPr>
            <w:t xml:space="preserve"> </w:t>
          </w:r>
        </w:p>
      </w:docPartBody>
    </w:docPart>
    <w:docPart>
      <w:docPartPr>
        <w:name w:val="EEF98BE0A01F471DB18F119F26CEC153"/>
        <w:category>
          <w:name w:val="General"/>
          <w:gallery w:val="placeholder"/>
        </w:category>
        <w:types>
          <w:type w:val="bbPlcHdr"/>
        </w:types>
        <w:behaviors>
          <w:behavior w:val="content"/>
        </w:behaviors>
        <w:guid w:val="{0AB340BF-D93C-4473-AC93-20CFE41C1820}"/>
      </w:docPartPr>
      <w:docPartBody>
        <w:p w:rsidR="009117A9" w:rsidRDefault="009117A9" w:rsidP="009117A9">
          <w:pPr>
            <w:pStyle w:val="EEF98BE0A01F471DB18F119F26CEC153"/>
          </w:pPr>
          <w:r>
            <w:rPr>
              <w:rStyle w:val="PlaceholderText"/>
            </w:rPr>
            <w:t xml:space="preserve"> </w:t>
          </w:r>
        </w:p>
      </w:docPartBody>
    </w:docPart>
    <w:docPart>
      <w:docPartPr>
        <w:name w:val="5A5941113635472DB123CDF52549AE22"/>
        <w:category>
          <w:name w:val="General"/>
          <w:gallery w:val="placeholder"/>
        </w:category>
        <w:types>
          <w:type w:val="bbPlcHdr"/>
        </w:types>
        <w:behaviors>
          <w:behavior w:val="content"/>
        </w:behaviors>
        <w:guid w:val="{6E00E4B7-91F6-4323-A9CA-A202CA913C79}"/>
      </w:docPartPr>
      <w:docPartBody>
        <w:p w:rsidR="009117A9" w:rsidRDefault="009117A9" w:rsidP="009117A9">
          <w:pPr>
            <w:pStyle w:val="5A5941113635472DB123CDF52549AE22"/>
          </w:pPr>
          <w:r>
            <w:rPr>
              <w:rStyle w:val="PlaceholderText"/>
            </w:rPr>
            <w:t xml:space="preserve"> </w:t>
          </w:r>
        </w:p>
      </w:docPartBody>
    </w:docPart>
    <w:docPart>
      <w:docPartPr>
        <w:name w:val="0249D2203B3A4A6890A825795341022E"/>
        <w:category>
          <w:name w:val="General"/>
          <w:gallery w:val="placeholder"/>
        </w:category>
        <w:types>
          <w:type w:val="bbPlcHdr"/>
        </w:types>
        <w:behaviors>
          <w:behavior w:val="content"/>
        </w:behaviors>
        <w:guid w:val="{1D6B85B5-550B-410A-A7E8-8CA3B77EA6ED}"/>
      </w:docPartPr>
      <w:docPartBody>
        <w:p w:rsidR="009117A9" w:rsidRDefault="009117A9" w:rsidP="009117A9">
          <w:pPr>
            <w:pStyle w:val="0249D2203B3A4A6890A825795341022E"/>
          </w:pPr>
          <w:r>
            <w:rPr>
              <w:rStyle w:val="PlaceholderText"/>
            </w:rPr>
            <w:t xml:space="preserve"> </w:t>
          </w:r>
        </w:p>
      </w:docPartBody>
    </w:docPart>
    <w:docPart>
      <w:docPartPr>
        <w:name w:val="A5DE9E6CE8B74BECA63520FA7B8D6B4B"/>
        <w:category>
          <w:name w:val="General"/>
          <w:gallery w:val="placeholder"/>
        </w:category>
        <w:types>
          <w:type w:val="bbPlcHdr"/>
        </w:types>
        <w:behaviors>
          <w:behavior w:val="content"/>
        </w:behaviors>
        <w:guid w:val="{4A77F078-453E-4829-BA73-456EA81C0DDE}"/>
      </w:docPartPr>
      <w:docPartBody>
        <w:p w:rsidR="009117A9" w:rsidRDefault="009117A9" w:rsidP="009117A9">
          <w:pPr>
            <w:pStyle w:val="A5DE9E6CE8B74BECA63520FA7B8D6B4B"/>
          </w:pPr>
          <w:r>
            <w:rPr>
              <w:rStyle w:val="PlaceholderText"/>
            </w:rPr>
            <w:t xml:space="preserve"> </w:t>
          </w:r>
        </w:p>
      </w:docPartBody>
    </w:docPart>
    <w:docPart>
      <w:docPartPr>
        <w:name w:val="097949F1CEF3484CB9D7435831631187"/>
        <w:category>
          <w:name w:val="General"/>
          <w:gallery w:val="placeholder"/>
        </w:category>
        <w:types>
          <w:type w:val="bbPlcHdr"/>
        </w:types>
        <w:behaviors>
          <w:behavior w:val="content"/>
        </w:behaviors>
        <w:guid w:val="{2DB89B35-E6E7-4265-89CE-570BEC5D2E5A}"/>
      </w:docPartPr>
      <w:docPartBody>
        <w:p w:rsidR="009117A9" w:rsidRDefault="009117A9" w:rsidP="009117A9">
          <w:pPr>
            <w:pStyle w:val="097949F1CEF3484CB9D7435831631187"/>
          </w:pPr>
          <w:r>
            <w:rPr>
              <w:rStyle w:val="PlaceholderText"/>
            </w:rPr>
            <w:t xml:space="preserve"> </w:t>
          </w:r>
        </w:p>
      </w:docPartBody>
    </w:docPart>
    <w:docPart>
      <w:docPartPr>
        <w:name w:val="1CB2454771504784A2B2567DA302E5F8"/>
        <w:category>
          <w:name w:val="General"/>
          <w:gallery w:val="placeholder"/>
        </w:category>
        <w:types>
          <w:type w:val="bbPlcHdr"/>
        </w:types>
        <w:behaviors>
          <w:behavior w:val="content"/>
        </w:behaviors>
        <w:guid w:val="{86F770E7-2F3E-4449-8F1A-F27A0CA02082}"/>
      </w:docPartPr>
      <w:docPartBody>
        <w:p w:rsidR="009117A9" w:rsidRDefault="009117A9" w:rsidP="009117A9">
          <w:pPr>
            <w:pStyle w:val="1CB2454771504784A2B2567DA302E5F8"/>
          </w:pPr>
          <w:r>
            <w:rPr>
              <w:rStyle w:val="PlaceholderText"/>
            </w:rPr>
            <w:t xml:space="preserve"> </w:t>
          </w:r>
        </w:p>
      </w:docPartBody>
    </w:docPart>
    <w:docPart>
      <w:docPartPr>
        <w:name w:val="94F04D3455EA41D9BF192543B2C1F94F"/>
        <w:category>
          <w:name w:val="General"/>
          <w:gallery w:val="placeholder"/>
        </w:category>
        <w:types>
          <w:type w:val="bbPlcHdr"/>
        </w:types>
        <w:behaviors>
          <w:behavior w:val="content"/>
        </w:behaviors>
        <w:guid w:val="{219B3461-F4D7-4B93-8A8D-0809D1D3EDC7}"/>
      </w:docPartPr>
      <w:docPartBody>
        <w:p w:rsidR="009117A9" w:rsidRDefault="009117A9" w:rsidP="009117A9">
          <w:pPr>
            <w:pStyle w:val="94F04D3455EA41D9BF192543B2C1F94F"/>
          </w:pPr>
          <w:r>
            <w:rPr>
              <w:rStyle w:val="PlaceholderText"/>
            </w:rPr>
            <w:t xml:space="preserve"> </w:t>
          </w:r>
        </w:p>
      </w:docPartBody>
    </w:docPart>
    <w:docPart>
      <w:docPartPr>
        <w:name w:val="1F57A8FD6AE44B07977DF9B1B6B15D82"/>
        <w:category>
          <w:name w:val="General"/>
          <w:gallery w:val="placeholder"/>
        </w:category>
        <w:types>
          <w:type w:val="bbPlcHdr"/>
        </w:types>
        <w:behaviors>
          <w:behavior w:val="content"/>
        </w:behaviors>
        <w:guid w:val="{27485C7E-64FE-47A9-A16F-AF95FF408B73}"/>
      </w:docPartPr>
      <w:docPartBody>
        <w:p w:rsidR="009117A9" w:rsidRDefault="009117A9" w:rsidP="009117A9">
          <w:pPr>
            <w:pStyle w:val="1F57A8FD6AE44B07977DF9B1B6B15D82"/>
          </w:pPr>
          <w:r>
            <w:rPr>
              <w:rStyle w:val="PlaceholderText"/>
            </w:rPr>
            <w:t xml:space="preserve"> </w:t>
          </w:r>
        </w:p>
      </w:docPartBody>
    </w:docPart>
    <w:docPart>
      <w:docPartPr>
        <w:name w:val="9BD73F21CEC0462D96787DC312445A05"/>
        <w:category>
          <w:name w:val="General"/>
          <w:gallery w:val="placeholder"/>
        </w:category>
        <w:types>
          <w:type w:val="bbPlcHdr"/>
        </w:types>
        <w:behaviors>
          <w:behavior w:val="content"/>
        </w:behaviors>
        <w:guid w:val="{16FCD078-F693-49F6-81BE-D85972513800}"/>
      </w:docPartPr>
      <w:docPartBody>
        <w:p w:rsidR="009117A9" w:rsidRDefault="009117A9" w:rsidP="009117A9">
          <w:pPr>
            <w:pStyle w:val="9BD73F21CEC0462D96787DC312445A05"/>
          </w:pPr>
          <w:r>
            <w:rPr>
              <w:rStyle w:val="PlaceholderText"/>
            </w:rPr>
            <w:t xml:space="preserve"> </w:t>
          </w:r>
        </w:p>
      </w:docPartBody>
    </w:docPart>
    <w:docPart>
      <w:docPartPr>
        <w:name w:val="856D50AC61E04B4A8AA212E4A313D4F6"/>
        <w:category>
          <w:name w:val="General"/>
          <w:gallery w:val="placeholder"/>
        </w:category>
        <w:types>
          <w:type w:val="bbPlcHdr"/>
        </w:types>
        <w:behaviors>
          <w:behavior w:val="content"/>
        </w:behaviors>
        <w:guid w:val="{894D97B4-1EE7-4383-A2A9-42C34AF11DED}"/>
      </w:docPartPr>
      <w:docPartBody>
        <w:p w:rsidR="009117A9" w:rsidRDefault="009117A9" w:rsidP="009117A9">
          <w:pPr>
            <w:pStyle w:val="856D50AC61E04B4A8AA212E4A313D4F6"/>
          </w:pPr>
          <w:r>
            <w:rPr>
              <w:rStyle w:val="PlaceholderText"/>
            </w:rPr>
            <w:t xml:space="preserve"> </w:t>
          </w:r>
        </w:p>
      </w:docPartBody>
    </w:docPart>
    <w:docPart>
      <w:docPartPr>
        <w:name w:val="24538E2850B546D697307B38ECC53E5B"/>
        <w:category>
          <w:name w:val="General"/>
          <w:gallery w:val="placeholder"/>
        </w:category>
        <w:types>
          <w:type w:val="bbPlcHdr"/>
        </w:types>
        <w:behaviors>
          <w:behavior w:val="content"/>
        </w:behaviors>
        <w:guid w:val="{74F9216A-61BF-406B-850F-9C518C73E785}"/>
      </w:docPartPr>
      <w:docPartBody>
        <w:p w:rsidR="009117A9" w:rsidRDefault="009117A9" w:rsidP="009117A9">
          <w:pPr>
            <w:pStyle w:val="24538E2850B546D697307B38ECC53E5B"/>
          </w:pPr>
          <w:r>
            <w:rPr>
              <w:rStyle w:val="PlaceholderText"/>
            </w:rPr>
            <w:t xml:space="preserve"> </w:t>
          </w:r>
        </w:p>
      </w:docPartBody>
    </w:docPart>
    <w:docPart>
      <w:docPartPr>
        <w:name w:val="F0E138FA72F24AF8A870CE69DAAFAB16"/>
        <w:category>
          <w:name w:val="General"/>
          <w:gallery w:val="placeholder"/>
        </w:category>
        <w:types>
          <w:type w:val="bbPlcHdr"/>
        </w:types>
        <w:behaviors>
          <w:behavior w:val="content"/>
        </w:behaviors>
        <w:guid w:val="{1C809947-1933-421F-8341-9BA2152CF685}"/>
      </w:docPartPr>
      <w:docPartBody>
        <w:p w:rsidR="009117A9" w:rsidRDefault="009117A9" w:rsidP="009117A9">
          <w:pPr>
            <w:pStyle w:val="F0E138FA72F24AF8A870CE69DAAFAB16"/>
          </w:pPr>
          <w:r>
            <w:rPr>
              <w:rStyle w:val="PlaceholderText"/>
            </w:rPr>
            <w:t xml:space="preserve"> </w:t>
          </w:r>
        </w:p>
      </w:docPartBody>
    </w:docPart>
    <w:docPart>
      <w:docPartPr>
        <w:name w:val="67DB594E413140719545D9F06EF5C385"/>
        <w:category>
          <w:name w:val="General"/>
          <w:gallery w:val="placeholder"/>
        </w:category>
        <w:types>
          <w:type w:val="bbPlcHdr"/>
        </w:types>
        <w:behaviors>
          <w:behavior w:val="content"/>
        </w:behaviors>
        <w:guid w:val="{0C333AA9-02C8-4CA4-A856-AC758FDB538D}"/>
      </w:docPartPr>
      <w:docPartBody>
        <w:p w:rsidR="009117A9" w:rsidRDefault="009117A9" w:rsidP="009117A9">
          <w:pPr>
            <w:pStyle w:val="67DB594E413140719545D9F06EF5C385"/>
          </w:pPr>
          <w:r>
            <w:rPr>
              <w:rStyle w:val="PlaceholderText"/>
            </w:rPr>
            <w:t xml:space="preserve"> </w:t>
          </w:r>
        </w:p>
      </w:docPartBody>
    </w:docPart>
    <w:docPart>
      <w:docPartPr>
        <w:name w:val="49C966095CF94EED80F5A0C9BDB30656"/>
        <w:category>
          <w:name w:val="General"/>
          <w:gallery w:val="placeholder"/>
        </w:category>
        <w:types>
          <w:type w:val="bbPlcHdr"/>
        </w:types>
        <w:behaviors>
          <w:behavior w:val="content"/>
        </w:behaviors>
        <w:guid w:val="{28A0536F-37AB-43F8-84B7-00BF162B069C}"/>
      </w:docPartPr>
      <w:docPartBody>
        <w:p w:rsidR="009117A9" w:rsidRDefault="009117A9" w:rsidP="009117A9">
          <w:pPr>
            <w:pStyle w:val="49C966095CF94EED80F5A0C9BDB30656"/>
          </w:pPr>
          <w:r>
            <w:rPr>
              <w:rStyle w:val="PlaceholderText"/>
            </w:rPr>
            <w:t xml:space="preserve"> </w:t>
          </w:r>
        </w:p>
      </w:docPartBody>
    </w:docPart>
    <w:docPart>
      <w:docPartPr>
        <w:name w:val="636610DBC2C244808673EFB3359E5F9E"/>
        <w:category>
          <w:name w:val="General"/>
          <w:gallery w:val="placeholder"/>
        </w:category>
        <w:types>
          <w:type w:val="bbPlcHdr"/>
        </w:types>
        <w:behaviors>
          <w:behavior w:val="content"/>
        </w:behaviors>
        <w:guid w:val="{A22513A3-7E96-4C72-B34C-FF3257C7B1AB}"/>
      </w:docPartPr>
      <w:docPartBody>
        <w:p w:rsidR="009117A9" w:rsidRDefault="009117A9" w:rsidP="009117A9">
          <w:pPr>
            <w:pStyle w:val="636610DBC2C244808673EFB3359E5F9E"/>
          </w:pPr>
          <w:r>
            <w:rPr>
              <w:rStyle w:val="PlaceholderText"/>
            </w:rPr>
            <w:t xml:space="preserve"> </w:t>
          </w:r>
        </w:p>
      </w:docPartBody>
    </w:docPart>
    <w:docPart>
      <w:docPartPr>
        <w:name w:val="110263CE5DF34C78B358D03060A70C9D"/>
        <w:category>
          <w:name w:val="General"/>
          <w:gallery w:val="placeholder"/>
        </w:category>
        <w:types>
          <w:type w:val="bbPlcHdr"/>
        </w:types>
        <w:behaviors>
          <w:behavior w:val="content"/>
        </w:behaviors>
        <w:guid w:val="{F4EE433D-BB33-47AD-9DA6-8D55CA233651}"/>
      </w:docPartPr>
      <w:docPartBody>
        <w:p w:rsidR="009117A9" w:rsidRDefault="009117A9" w:rsidP="009117A9">
          <w:pPr>
            <w:pStyle w:val="110263CE5DF34C78B358D03060A70C9D"/>
          </w:pPr>
          <w:r>
            <w:rPr>
              <w:rStyle w:val="PlaceholderText"/>
            </w:rPr>
            <w:t xml:space="preserve"> </w:t>
          </w:r>
        </w:p>
      </w:docPartBody>
    </w:docPart>
    <w:docPart>
      <w:docPartPr>
        <w:name w:val="0FB2F2AE4D07474A9372B5A1030CFBD0"/>
        <w:category>
          <w:name w:val="General"/>
          <w:gallery w:val="placeholder"/>
        </w:category>
        <w:types>
          <w:type w:val="bbPlcHdr"/>
        </w:types>
        <w:behaviors>
          <w:behavior w:val="content"/>
        </w:behaviors>
        <w:guid w:val="{A5FF2A38-66D1-4A58-A1CE-FD8005906808}"/>
      </w:docPartPr>
      <w:docPartBody>
        <w:p w:rsidR="009117A9" w:rsidRDefault="009117A9" w:rsidP="009117A9">
          <w:pPr>
            <w:pStyle w:val="0FB2F2AE4D07474A9372B5A1030CFBD0"/>
          </w:pPr>
          <w:r>
            <w:rPr>
              <w:rStyle w:val="PlaceholderText"/>
            </w:rPr>
            <w:t xml:space="preserve"> </w:t>
          </w:r>
        </w:p>
      </w:docPartBody>
    </w:docPart>
    <w:docPart>
      <w:docPartPr>
        <w:name w:val="C1456C8E0A9A4987BE8E909D68E27EB9"/>
        <w:category>
          <w:name w:val="General"/>
          <w:gallery w:val="placeholder"/>
        </w:category>
        <w:types>
          <w:type w:val="bbPlcHdr"/>
        </w:types>
        <w:behaviors>
          <w:behavior w:val="content"/>
        </w:behaviors>
        <w:guid w:val="{B597742C-7DBF-471E-B230-0531FF67D573}"/>
      </w:docPartPr>
      <w:docPartBody>
        <w:p w:rsidR="009117A9" w:rsidRDefault="009117A9" w:rsidP="009117A9">
          <w:pPr>
            <w:pStyle w:val="C1456C8E0A9A4987BE8E909D68E27EB9"/>
          </w:pPr>
          <w:r>
            <w:rPr>
              <w:rStyle w:val="PlaceholderText"/>
            </w:rPr>
            <w:t xml:space="preserve"> </w:t>
          </w:r>
        </w:p>
      </w:docPartBody>
    </w:docPart>
    <w:docPart>
      <w:docPartPr>
        <w:name w:val="966086D1C78B4C90A53B1453FE868092"/>
        <w:category>
          <w:name w:val="General"/>
          <w:gallery w:val="placeholder"/>
        </w:category>
        <w:types>
          <w:type w:val="bbPlcHdr"/>
        </w:types>
        <w:behaviors>
          <w:behavior w:val="content"/>
        </w:behaviors>
        <w:guid w:val="{288288E4-9BA1-4251-B69F-F1968AF1ECB3}"/>
      </w:docPartPr>
      <w:docPartBody>
        <w:p w:rsidR="009117A9" w:rsidRDefault="009117A9" w:rsidP="009117A9">
          <w:pPr>
            <w:pStyle w:val="966086D1C78B4C90A53B1453FE868092"/>
          </w:pPr>
          <w:r>
            <w:rPr>
              <w:rStyle w:val="PlaceholderText"/>
            </w:rPr>
            <w:t xml:space="preserve"> </w:t>
          </w:r>
        </w:p>
      </w:docPartBody>
    </w:docPart>
    <w:docPart>
      <w:docPartPr>
        <w:name w:val="6FD5BF7778F5441DACE65651CA33D192"/>
        <w:category>
          <w:name w:val="General"/>
          <w:gallery w:val="placeholder"/>
        </w:category>
        <w:types>
          <w:type w:val="bbPlcHdr"/>
        </w:types>
        <w:behaviors>
          <w:behavior w:val="content"/>
        </w:behaviors>
        <w:guid w:val="{A1F6E263-ED2F-4019-987D-47BD7F1B3E2B}"/>
      </w:docPartPr>
      <w:docPartBody>
        <w:p w:rsidR="009117A9" w:rsidRDefault="009117A9" w:rsidP="009117A9">
          <w:pPr>
            <w:pStyle w:val="6FD5BF7778F5441DACE65651CA33D192"/>
          </w:pPr>
          <w:r>
            <w:rPr>
              <w:rStyle w:val="PlaceholderText"/>
            </w:rPr>
            <w:t xml:space="preserve"> </w:t>
          </w:r>
        </w:p>
      </w:docPartBody>
    </w:docPart>
    <w:docPart>
      <w:docPartPr>
        <w:name w:val="0B5E6618C7004E60B6DFE9224D0FF3EE"/>
        <w:category>
          <w:name w:val="General"/>
          <w:gallery w:val="placeholder"/>
        </w:category>
        <w:types>
          <w:type w:val="bbPlcHdr"/>
        </w:types>
        <w:behaviors>
          <w:behavior w:val="content"/>
        </w:behaviors>
        <w:guid w:val="{E1385F33-8BC9-4FF3-B9A6-086F40778F74}"/>
      </w:docPartPr>
      <w:docPartBody>
        <w:p w:rsidR="009117A9" w:rsidRDefault="009117A9" w:rsidP="009117A9">
          <w:pPr>
            <w:pStyle w:val="0B5E6618C7004E60B6DFE9224D0FF3EE"/>
          </w:pPr>
          <w:r>
            <w:rPr>
              <w:rStyle w:val="PlaceholderText"/>
            </w:rPr>
            <w:t xml:space="preserve"> </w:t>
          </w:r>
        </w:p>
      </w:docPartBody>
    </w:docPart>
    <w:docPart>
      <w:docPartPr>
        <w:name w:val="C1F4D3C6B4394304909717AFF45C6C54"/>
        <w:category>
          <w:name w:val="General"/>
          <w:gallery w:val="placeholder"/>
        </w:category>
        <w:types>
          <w:type w:val="bbPlcHdr"/>
        </w:types>
        <w:behaviors>
          <w:behavior w:val="content"/>
        </w:behaviors>
        <w:guid w:val="{85F11166-DE71-42C5-A0EF-F712029EC86F}"/>
      </w:docPartPr>
      <w:docPartBody>
        <w:p w:rsidR="009117A9" w:rsidRDefault="009117A9" w:rsidP="009117A9">
          <w:pPr>
            <w:pStyle w:val="C1F4D3C6B4394304909717AFF45C6C54"/>
          </w:pPr>
          <w:r>
            <w:rPr>
              <w:rStyle w:val="PlaceholderText"/>
            </w:rPr>
            <w:t xml:space="preserve"> </w:t>
          </w:r>
        </w:p>
      </w:docPartBody>
    </w:docPart>
    <w:docPart>
      <w:docPartPr>
        <w:name w:val="6C20DF30CFD34E1AB093DD8E61682BC9"/>
        <w:category>
          <w:name w:val="General"/>
          <w:gallery w:val="placeholder"/>
        </w:category>
        <w:types>
          <w:type w:val="bbPlcHdr"/>
        </w:types>
        <w:behaviors>
          <w:behavior w:val="content"/>
        </w:behaviors>
        <w:guid w:val="{A71634F2-AD90-41D9-A4D6-E66283AE3192}"/>
      </w:docPartPr>
      <w:docPartBody>
        <w:p w:rsidR="009117A9" w:rsidRDefault="009117A9" w:rsidP="009117A9">
          <w:pPr>
            <w:pStyle w:val="6C20DF30CFD34E1AB093DD8E61682BC9"/>
          </w:pPr>
          <w:r>
            <w:rPr>
              <w:rStyle w:val="PlaceholderText"/>
            </w:rPr>
            <w:t xml:space="preserve"> </w:t>
          </w:r>
        </w:p>
      </w:docPartBody>
    </w:docPart>
    <w:docPart>
      <w:docPartPr>
        <w:name w:val="FECF4772C81D4A20B9AC68C1824452A0"/>
        <w:category>
          <w:name w:val="General"/>
          <w:gallery w:val="placeholder"/>
        </w:category>
        <w:types>
          <w:type w:val="bbPlcHdr"/>
        </w:types>
        <w:behaviors>
          <w:behavior w:val="content"/>
        </w:behaviors>
        <w:guid w:val="{65907B41-5903-4B96-A76C-6CA8640CCF57}"/>
      </w:docPartPr>
      <w:docPartBody>
        <w:p w:rsidR="009117A9" w:rsidRDefault="009117A9" w:rsidP="009117A9">
          <w:pPr>
            <w:pStyle w:val="FECF4772C81D4A20B9AC68C1824452A0"/>
          </w:pPr>
          <w:r>
            <w:rPr>
              <w:rStyle w:val="PlaceholderText"/>
            </w:rPr>
            <w:t xml:space="preserve"> </w:t>
          </w:r>
        </w:p>
      </w:docPartBody>
    </w:docPart>
    <w:docPart>
      <w:docPartPr>
        <w:name w:val="253198297FAE4E0280E163C4AFF9D6D3"/>
        <w:category>
          <w:name w:val="General"/>
          <w:gallery w:val="placeholder"/>
        </w:category>
        <w:types>
          <w:type w:val="bbPlcHdr"/>
        </w:types>
        <w:behaviors>
          <w:behavior w:val="content"/>
        </w:behaviors>
        <w:guid w:val="{27B1DE6D-96EE-4E69-BB93-AEF3E5379FCA}"/>
      </w:docPartPr>
      <w:docPartBody>
        <w:p w:rsidR="009117A9" w:rsidRDefault="009117A9" w:rsidP="009117A9">
          <w:pPr>
            <w:pStyle w:val="253198297FAE4E0280E163C4AFF9D6D3"/>
          </w:pPr>
          <w:r>
            <w:rPr>
              <w:rStyle w:val="PlaceholderText"/>
            </w:rPr>
            <w:t xml:space="preserve"> </w:t>
          </w:r>
        </w:p>
      </w:docPartBody>
    </w:docPart>
    <w:docPart>
      <w:docPartPr>
        <w:name w:val="EC94BB32CC4F4E80BC99BE2DBC3488EB"/>
        <w:category>
          <w:name w:val="General"/>
          <w:gallery w:val="placeholder"/>
        </w:category>
        <w:types>
          <w:type w:val="bbPlcHdr"/>
        </w:types>
        <w:behaviors>
          <w:behavior w:val="content"/>
        </w:behaviors>
        <w:guid w:val="{E14FE70C-0D51-45C9-818F-75117829AED9}"/>
      </w:docPartPr>
      <w:docPartBody>
        <w:p w:rsidR="009117A9" w:rsidRDefault="009117A9" w:rsidP="009117A9">
          <w:pPr>
            <w:pStyle w:val="EC94BB32CC4F4E80BC99BE2DBC3488EB"/>
          </w:pPr>
          <w:r>
            <w:rPr>
              <w:rStyle w:val="PlaceholderText"/>
            </w:rPr>
            <w:t xml:space="preserve"> </w:t>
          </w:r>
        </w:p>
      </w:docPartBody>
    </w:docPart>
    <w:docPart>
      <w:docPartPr>
        <w:name w:val="F8B69722292242F78EA3D28D0D4EE1A0"/>
        <w:category>
          <w:name w:val="General"/>
          <w:gallery w:val="placeholder"/>
        </w:category>
        <w:types>
          <w:type w:val="bbPlcHdr"/>
        </w:types>
        <w:behaviors>
          <w:behavior w:val="content"/>
        </w:behaviors>
        <w:guid w:val="{02DC92FD-8AEF-4903-BECC-1785CDDD6862}"/>
      </w:docPartPr>
      <w:docPartBody>
        <w:p w:rsidR="009117A9" w:rsidRDefault="009117A9" w:rsidP="009117A9">
          <w:pPr>
            <w:pStyle w:val="F8B69722292242F78EA3D28D0D4EE1A0"/>
          </w:pPr>
          <w:r>
            <w:rPr>
              <w:rStyle w:val="PlaceholderText"/>
            </w:rPr>
            <w:t xml:space="preserve"> </w:t>
          </w:r>
        </w:p>
      </w:docPartBody>
    </w:docPart>
    <w:docPart>
      <w:docPartPr>
        <w:name w:val="4666F3CA57404964808C88DC0656F160"/>
        <w:category>
          <w:name w:val="General"/>
          <w:gallery w:val="placeholder"/>
        </w:category>
        <w:types>
          <w:type w:val="bbPlcHdr"/>
        </w:types>
        <w:behaviors>
          <w:behavior w:val="content"/>
        </w:behaviors>
        <w:guid w:val="{994C6606-9541-41B5-9334-ADABE6F4C19A}"/>
      </w:docPartPr>
      <w:docPartBody>
        <w:p w:rsidR="009117A9" w:rsidRDefault="009117A9" w:rsidP="009117A9">
          <w:pPr>
            <w:pStyle w:val="4666F3CA57404964808C88DC0656F160"/>
          </w:pPr>
          <w:r>
            <w:rPr>
              <w:rStyle w:val="PlaceholderText"/>
            </w:rPr>
            <w:t xml:space="preserve"> </w:t>
          </w:r>
        </w:p>
      </w:docPartBody>
    </w:docPart>
    <w:docPart>
      <w:docPartPr>
        <w:name w:val="F59F4A1AFCB14E2A9E5220FE9EA961C1"/>
        <w:category>
          <w:name w:val="General"/>
          <w:gallery w:val="placeholder"/>
        </w:category>
        <w:types>
          <w:type w:val="bbPlcHdr"/>
        </w:types>
        <w:behaviors>
          <w:behavior w:val="content"/>
        </w:behaviors>
        <w:guid w:val="{81E1262D-799B-4B50-A9B6-09CB81CC3EE1}"/>
      </w:docPartPr>
      <w:docPartBody>
        <w:p w:rsidR="009117A9" w:rsidRDefault="009117A9" w:rsidP="009117A9">
          <w:pPr>
            <w:pStyle w:val="F59F4A1AFCB14E2A9E5220FE9EA961C1"/>
          </w:pPr>
          <w:r>
            <w:rPr>
              <w:rStyle w:val="PlaceholderText"/>
            </w:rPr>
            <w:t xml:space="preserve"> </w:t>
          </w:r>
        </w:p>
      </w:docPartBody>
    </w:docPart>
    <w:docPart>
      <w:docPartPr>
        <w:name w:val="130F1DC22F584065BF5AB37D013A1B4F"/>
        <w:category>
          <w:name w:val="General"/>
          <w:gallery w:val="placeholder"/>
        </w:category>
        <w:types>
          <w:type w:val="bbPlcHdr"/>
        </w:types>
        <w:behaviors>
          <w:behavior w:val="content"/>
        </w:behaviors>
        <w:guid w:val="{D348506E-7062-4B4E-8F92-DB842D3BEC7E}"/>
      </w:docPartPr>
      <w:docPartBody>
        <w:p w:rsidR="009117A9" w:rsidRDefault="009117A9" w:rsidP="009117A9">
          <w:pPr>
            <w:pStyle w:val="130F1DC22F584065BF5AB37D013A1B4F"/>
          </w:pPr>
          <w:r>
            <w:rPr>
              <w:rStyle w:val="PlaceholderText"/>
            </w:rPr>
            <w:t xml:space="preserve"> </w:t>
          </w:r>
        </w:p>
      </w:docPartBody>
    </w:docPart>
    <w:docPart>
      <w:docPartPr>
        <w:name w:val="DB21C2395BBA48F38AD854F551DCCF3A"/>
        <w:category>
          <w:name w:val="General"/>
          <w:gallery w:val="placeholder"/>
        </w:category>
        <w:types>
          <w:type w:val="bbPlcHdr"/>
        </w:types>
        <w:behaviors>
          <w:behavior w:val="content"/>
        </w:behaviors>
        <w:guid w:val="{F0C0121E-5357-49F9-9BB7-B6A3B2DB8ABD}"/>
      </w:docPartPr>
      <w:docPartBody>
        <w:p w:rsidR="009117A9" w:rsidRDefault="009117A9" w:rsidP="009117A9">
          <w:pPr>
            <w:pStyle w:val="DB21C2395BBA48F38AD854F551DCCF3A"/>
          </w:pPr>
          <w:r>
            <w:rPr>
              <w:rStyle w:val="PlaceholderText"/>
            </w:rPr>
            <w:t xml:space="preserve"> </w:t>
          </w:r>
        </w:p>
      </w:docPartBody>
    </w:docPart>
    <w:docPart>
      <w:docPartPr>
        <w:name w:val="928AFE5862644F7CAD5D417B3408189A"/>
        <w:category>
          <w:name w:val="General"/>
          <w:gallery w:val="placeholder"/>
        </w:category>
        <w:types>
          <w:type w:val="bbPlcHdr"/>
        </w:types>
        <w:behaviors>
          <w:behavior w:val="content"/>
        </w:behaviors>
        <w:guid w:val="{2E9D2134-5373-49CB-9E4E-CD660C0A93B6}"/>
      </w:docPartPr>
      <w:docPartBody>
        <w:p w:rsidR="009117A9" w:rsidRDefault="009117A9" w:rsidP="009117A9">
          <w:pPr>
            <w:pStyle w:val="928AFE5862644F7CAD5D417B3408189A"/>
          </w:pPr>
          <w:r>
            <w:rPr>
              <w:rStyle w:val="PlaceholderText"/>
            </w:rPr>
            <w:t xml:space="preserve"> </w:t>
          </w:r>
        </w:p>
      </w:docPartBody>
    </w:docPart>
    <w:docPart>
      <w:docPartPr>
        <w:name w:val="4689185A227A4BA7908AE64FF910F2B9"/>
        <w:category>
          <w:name w:val="General"/>
          <w:gallery w:val="placeholder"/>
        </w:category>
        <w:types>
          <w:type w:val="bbPlcHdr"/>
        </w:types>
        <w:behaviors>
          <w:behavior w:val="content"/>
        </w:behaviors>
        <w:guid w:val="{0CC535C4-1D9E-46D2-A267-4F718373A9F8}"/>
      </w:docPartPr>
      <w:docPartBody>
        <w:p w:rsidR="009117A9" w:rsidRDefault="009117A9" w:rsidP="009117A9">
          <w:pPr>
            <w:pStyle w:val="4689185A227A4BA7908AE64FF910F2B9"/>
          </w:pPr>
          <w:r>
            <w:rPr>
              <w:rStyle w:val="PlaceholderText"/>
            </w:rPr>
            <w:t xml:space="preserve"> </w:t>
          </w:r>
        </w:p>
      </w:docPartBody>
    </w:docPart>
    <w:docPart>
      <w:docPartPr>
        <w:name w:val="BBAABFC36D034ED4A46E3B055933BEBB"/>
        <w:category>
          <w:name w:val="General"/>
          <w:gallery w:val="placeholder"/>
        </w:category>
        <w:types>
          <w:type w:val="bbPlcHdr"/>
        </w:types>
        <w:behaviors>
          <w:behavior w:val="content"/>
        </w:behaviors>
        <w:guid w:val="{38D156F1-A2FF-45A1-9637-B88C8C646F70}"/>
      </w:docPartPr>
      <w:docPartBody>
        <w:p w:rsidR="009117A9" w:rsidRDefault="009117A9" w:rsidP="009117A9">
          <w:pPr>
            <w:pStyle w:val="BBAABFC36D034ED4A46E3B055933BEBB"/>
          </w:pPr>
          <w:r>
            <w:rPr>
              <w:rStyle w:val="PlaceholderText"/>
            </w:rPr>
            <w:t xml:space="preserve"> </w:t>
          </w:r>
        </w:p>
      </w:docPartBody>
    </w:docPart>
    <w:docPart>
      <w:docPartPr>
        <w:name w:val="034A3D5DCC1848AC89AA788F64FBF99A"/>
        <w:category>
          <w:name w:val="General"/>
          <w:gallery w:val="placeholder"/>
        </w:category>
        <w:types>
          <w:type w:val="bbPlcHdr"/>
        </w:types>
        <w:behaviors>
          <w:behavior w:val="content"/>
        </w:behaviors>
        <w:guid w:val="{C3960DF5-ECA5-4DE2-B8D4-40BBE046A4F6}"/>
      </w:docPartPr>
      <w:docPartBody>
        <w:p w:rsidR="009117A9" w:rsidRDefault="009117A9" w:rsidP="009117A9">
          <w:pPr>
            <w:pStyle w:val="034A3D5DCC1848AC89AA788F64FBF99A"/>
          </w:pPr>
          <w:r>
            <w:rPr>
              <w:rStyle w:val="PlaceholderText"/>
            </w:rPr>
            <w:t xml:space="preserve"> </w:t>
          </w:r>
        </w:p>
      </w:docPartBody>
    </w:docPart>
    <w:docPart>
      <w:docPartPr>
        <w:name w:val="729E59E6CA3C48F4B299DF3533A9D95A"/>
        <w:category>
          <w:name w:val="General"/>
          <w:gallery w:val="placeholder"/>
        </w:category>
        <w:types>
          <w:type w:val="bbPlcHdr"/>
        </w:types>
        <w:behaviors>
          <w:behavior w:val="content"/>
        </w:behaviors>
        <w:guid w:val="{D0AB0685-AABF-4100-BF5A-CAF79589B4D7}"/>
      </w:docPartPr>
      <w:docPartBody>
        <w:p w:rsidR="009117A9" w:rsidRDefault="009117A9" w:rsidP="009117A9">
          <w:pPr>
            <w:pStyle w:val="729E59E6CA3C48F4B299DF3533A9D95A"/>
          </w:pPr>
          <w:r>
            <w:rPr>
              <w:rStyle w:val="PlaceholderText"/>
            </w:rPr>
            <w:t xml:space="preserve"> </w:t>
          </w:r>
        </w:p>
      </w:docPartBody>
    </w:docPart>
    <w:docPart>
      <w:docPartPr>
        <w:name w:val="AAFFC7993B5E4353A2A36930969999C8"/>
        <w:category>
          <w:name w:val="General"/>
          <w:gallery w:val="placeholder"/>
        </w:category>
        <w:types>
          <w:type w:val="bbPlcHdr"/>
        </w:types>
        <w:behaviors>
          <w:behavior w:val="content"/>
        </w:behaviors>
        <w:guid w:val="{5355542A-1A13-4EFC-8B66-C1D946986AC1}"/>
      </w:docPartPr>
      <w:docPartBody>
        <w:p w:rsidR="009117A9" w:rsidRDefault="009117A9" w:rsidP="009117A9">
          <w:pPr>
            <w:pStyle w:val="AAFFC7993B5E4353A2A36930969999C8"/>
          </w:pPr>
          <w:r>
            <w:rPr>
              <w:rStyle w:val="PlaceholderText"/>
            </w:rPr>
            <w:t xml:space="preserve"> </w:t>
          </w:r>
        </w:p>
      </w:docPartBody>
    </w:docPart>
    <w:docPart>
      <w:docPartPr>
        <w:name w:val="FFECEE0088FC4DDDA228E446997BB749"/>
        <w:category>
          <w:name w:val="General"/>
          <w:gallery w:val="placeholder"/>
        </w:category>
        <w:types>
          <w:type w:val="bbPlcHdr"/>
        </w:types>
        <w:behaviors>
          <w:behavior w:val="content"/>
        </w:behaviors>
        <w:guid w:val="{6DDD3D98-AFAB-4554-A6AA-58477DE44356}"/>
      </w:docPartPr>
      <w:docPartBody>
        <w:p w:rsidR="009117A9" w:rsidRDefault="009117A9" w:rsidP="009117A9">
          <w:pPr>
            <w:pStyle w:val="FFECEE0088FC4DDDA228E446997BB749"/>
          </w:pPr>
          <w:r>
            <w:rPr>
              <w:rStyle w:val="PlaceholderText"/>
            </w:rPr>
            <w:t xml:space="preserve"> </w:t>
          </w:r>
        </w:p>
      </w:docPartBody>
    </w:docPart>
    <w:docPart>
      <w:docPartPr>
        <w:name w:val="F49B0094E3864ACA94B2D6243865AF24"/>
        <w:category>
          <w:name w:val="General"/>
          <w:gallery w:val="placeholder"/>
        </w:category>
        <w:types>
          <w:type w:val="bbPlcHdr"/>
        </w:types>
        <w:behaviors>
          <w:behavior w:val="content"/>
        </w:behaviors>
        <w:guid w:val="{11DA776B-77CD-42B4-BDDD-E1BADE27CCC1}"/>
      </w:docPartPr>
      <w:docPartBody>
        <w:p w:rsidR="009117A9" w:rsidRDefault="009117A9" w:rsidP="009117A9">
          <w:pPr>
            <w:pStyle w:val="F49B0094E3864ACA94B2D6243865AF24"/>
          </w:pPr>
          <w:r>
            <w:rPr>
              <w:rStyle w:val="PlaceholderText"/>
            </w:rPr>
            <w:t xml:space="preserve"> </w:t>
          </w:r>
        </w:p>
      </w:docPartBody>
    </w:docPart>
    <w:docPart>
      <w:docPartPr>
        <w:name w:val="D7E4CC63F9994409BA379343D2561396"/>
        <w:category>
          <w:name w:val="General"/>
          <w:gallery w:val="placeholder"/>
        </w:category>
        <w:types>
          <w:type w:val="bbPlcHdr"/>
        </w:types>
        <w:behaviors>
          <w:behavior w:val="content"/>
        </w:behaviors>
        <w:guid w:val="{254A8A8C-B969-41D7-97F2-1636448D7103}"/>
      </w:docPartPr>
      <w:docPartBody>
        <w:p w:rsidR="009117A9" w:rsidRDefault="009117A9" w:rsidP="009117A9">
          <w:pPr>
            <w:pStyle w:val="D7E4CC63F9994409BA379343D2561396"/>
          </w:pPr>
          <w:r>
            <w:rPr>
              <w:rStyle w:val="PlaceholderText"/>
            </w:rPr>
            <w:t xml:space="preserve"> </w:t>
          </w:r>
        </w:p>
      </w:docPartBody>
    </w:docPart>
    <w:docPart>
      <w:docPartPr>
        <w:name w:val="EE29FD33C68E4C07AE8A4F620AC0BF01"/>
        <w:category>
          <w:name w:val="General"/>
          <w:gallery w:val="placeholder"/>
        </w:category>
        <w:types>
          <w:type w:val="bbPlcHdr"/>
        </w:types>
        <w:behaviors>
          <w:behavior w:val="content"/>
        </w:behaviors>
        <w:guid w:val="{146CCE3C-5E3A-4606-B456-8348E818918B}"/>
      </w:docPartPr>
      <w:docPartBody>
        <w:p w:rsidR="009117A9" w:rsidRDefault="009117A9" w:rsidP="009117A9">
          <w:pPr>
            <w:pStyle w:val="EE29FD33C68E4C07AE8A4F620AC0BF01"/>
          </w:pPr>
          <w:r>
            <w:rPr>
              <w:rStyle w:val="PlaceholderText"/>
            </w:rPr>
            <w:t xml:space="preserve"> </w:t>
          </w:r>
        </w:p>
      </w:docPartBody>
    </w:docPart>
    <w:docPart>
      <w:docPartPr>
        <w:name w:val="B7644B6F1BD44C40827AE05ECE13B61E"/>
        <w:category>
          <w:name w:val="General"/>
          <w:gallery w:val="placeholder"/>
        </w:category>
        <w:types>
          <w:type w:val="bbPlcHdr"/>
        </w:types>
        <w:behaviors>
          <w:behavior w:val="content"/>
        </w:behaviors>
        <w:guid w:val="{C046346E-DD1C-4984-9B08-1A19C07BFCE1}"/>
      </w:docPartPr>
      <w:docPartBody>
        <w:p w:rsidR="009117A9" w:rsidRDefault="009117A9" w:rsidP="009117A9">
          <w:pPr>
            <w:pStyle w:val="B7644B6F1BD44C40827AE05ECE13B61E"/>
          </w:pPr>
          <w:r>
            <w:rPr>
              <w:rStyle w:val="PlaceholderText"/>
            </w:rPr>
            <w:t xml:space="preserve"> </w:t>
          </w:r>
        </w:p>
      </w:docPartBody>
    </w:docPart>
    <w:docPart>
      <w:docPartPr>
        <w:name w:val="2FC603B83DEE4DFFB1E48BF1BE36C75F"/>
        <w:category>
          <w:name w:val="General"/>
          <w:gallery w:val="placeholder"/>
        </w:category>
        <w:types>
          <w:type w:val="bbPlcHdr"/>
        </w:types>
        <w:behaviors>
          <w:behavior w:val="content"/>
        </w:behaviors>
        <w:guid w:val="{A70B0132-FAE3-4FD2-B3DC-F6192CA8C430}"/>
      </w:docPartPr>
      <w:docPartBody>
        <w:p w:rsidR="009117A9" w:rsidRDefault="009117A9" w:rsidP="009117A9">
          <w:pPr>
            <w:pStyle w:val="2FC603B83DEE4DFFB1E48BF1BE36C75F"/>
          </w:pPr>
          <w:r>
            <w:rPr>
              <w:rStyle w:val="PlaceholderText"/>
            </w:rPr>
            <w:t xml:space="preserve"> </w:t>
          </w:r>
        </w:p>
      </w:docPartBody>
    </w:docPart>
    <w:docPart>
      <w:docPartPr>
        <w:name w:val="BEC81B1FD1694A63BCE12C4E8839C411"/>
        <w:category>
          <w:name w:val="General"/>
          <w:gallery w:val="placeholder"/>
        </w:category>
        <w:types>
          <w:type w:val="bbPlcHdr"/>
        </w:types>
        <w:behaviors>
          <w:behavior w:val="content"/>
        </w:behaviors>
        <w:guid w:val="{83661A13-74D9-4094-86F4-BBD05B71DD6B}"/>
      </w:docPartPr>
      <w:docPartBody>
        <w:p w:rsidR="009117A9" w:rsidRDefault="009117A9" w:rsidP="009117A9">
          <w:pPr>
            <w:pStyle w:val="BEC81B1FD1694A63BCE12C4E8839C411"/>
          </w:pPr>
          <w:r>
            <w:rPr>
              <w:rStyle w:val="PlaceholderText"/>
            </w:rPr>
            <w:t xml:space="preserve"> </w:t>
          </w:r>
        </w:p>
      </w:docPartBody>
    </w:docPart>
    <w:docPart>
      <w:docPartPr>
        <w:name w:val="69D3D81CE42E4C13AEA09381F392DC63"/>
        <w:category>
          <w:name w:val="General"/>
          <w:gallery w:val="placeholder"/>
        </w:category>
        <w:types>
          <w:type w:val="bbPlcHdr"/>
        </w:types>
        <w:behaviors>
          <w:behavior w:val="content"/>
        </w:behaviors>
        <w:guid w:val="{ED6B7807-392D-4973-ABED-AF7BD0F04E22}"/>
      </w:docPartPr>
      <w:docPartBody>
        <w:p w:rsidR="009117A9" w:rsidRDefault="009117A9" w:rsidP="009117A9">
          <w:pPr>
            <w:pStyle w:val="69D3D81CE42E4C13AEA09381F392DC63"/>
          </w:pPr>
          <w:r>
            <w:rPr>
              <w:rStyle w:val="PlaceholderText"/>
            </w:rPr>
            <w:t xml:space="preserve"> </w:t>
          </w:r>
        </w:p>
      </w:docPartBody>
    </w:docPart>
    <w:docPart>
      <w:docPartPr>
        <w:name w:val="437EF1BE938845528ED27D24610C092A"/>
        <w:category>
          <w:name w:val="General"/>
          <w:gallery w:val="placeholder"/>
        </w:category>
        <w:types>
          <w:type w:val="bbPlcHdr"/>
        </w:types>
        <w:behaviors>
          <w:behavior w:val="content"/>
        </w:behaviors>
        <w:guid w:val="{3D40D429-485A-4B8D-A5D8-E36746C87157}"/>
      </w:docPartPr>
      <w:docPartBody>
        <w:p w:rsidR="009117A9" w:rsidRDefault="009117A9" w:rsidP="009117A9">
          <w:pPr>
            <w:pStyle w:val="437EF1BE938845528ED27D24610C092A"/>
          </w:pPr>
          <w:r>
            <w:rPr>
              <w:rStyle w:val="PlaceholderText"/>
            </w:rPr>
            <w:t xml:space="preserve"> </w:t>
          </w:r>
        </w:p>
      </w:docPartBody>
    </w:docPart>
    <w:docPart>
      <w:docPartPr>
        <w:name w:val="3A3515FC6E884296B2FE55800B887931"/>
        <w:category>
          <w:name w:val="General"/>
          <w:gallery w:val="placeholder"/>
        </w:category>
        <w:types>
          <w:type w:val="bbPlcHdr"/>
        </w:types>
        <w:behaviors>
          <w:behavior w:val="content"/>
        </w:behaviors>
        <w:guid w:val="{19B05421-E357-4AB9-8671-502F01C7DDE5}"/>
      </w:docPartPr>
      <w:docPartBody>
        <w:p w:rsidR="009117A9" w:rsidRDefault="009117A9" w:rsidP="009117A9">
          <w:pPr>
            <w:pStyle w:val="3A3515FC6E884296B2FE55800B887931"/>
          </w:pPr>
          <w:r>
            <w:rPr>
              <w:rStyle w:val="PlaceholderText"/>
            </w:rPr>
            <w:t xml:space="preserve"> </w:t>
          </w:r>
        </w:p>
      </w:docPartBody>
    </w:docPart>
    <w:docPart>
      <w:docPartPr>
        <w:name w:val="A176DF95529C4D20BD68C20720C2A27C"/>
        <w:category>
          <w:name w:val="General"/>
          <w:gallery w:val="placeholder"/>
        </w:category>
        <w:types>
          <w:type w:val="bbPlcHdr"/>
        </w:types>
        <w:behaviors>
          <w:behavior w:val="content"/>
        </w:behaviors>
        <w:guid w:val="{FCC98580-8670-4E19-9AE2-676D1646DF03}"/>
      </w:docPartPr>
      <w:docPartBody>
        <w:p w:rsidR="009117A9" w:rsidRDefault="009117A9" w:rsidP="009117A9">
          <w:pPr>
            <w:pStyle w:val="A176DF95529C4D20BD68C20720C2A27C"/>
          </w:pPr>
          <w:r>
            <w:rPr>
              <w:rStyle w:val="PlaceholderText"/>
            </w:rPr>
            <w:t xml:space="preserve"> </w:t>
          </w:r>
        </w:p>
      </w:docPartBody>
    </w:docPart>
    <w:docPart>
      <w:docPartPr>
        <w:name w:val="86CDA4C2EF5B414887B7A601169FEDD6"/>
        <w:category>
          <w:name w:val="General"/>
          <w:gallery w:val="placeholder"/>
        </w:category>
        <w:types>
          <w:type w:val="bbPlcHdr"/>
        </w:types>
        <w:behaviors>
          <w:behavior w:val="content"/>
        </w:behaviors>
        <w:guid w:val="{23634589-FEBD-4944-886A-6406682E7172}"/>
      </w:docPartPr>
      <w:docPartBody>
        <w:p w:rsidR="009117A9" w:rsidRDefault="009117A9" w:rsidP="009117A9">
          <w:pPr>
            <w:pStyle w:val="86CDA4C2EF5B414887B7A601169FEDD6"/>
          </w:pPr>
          <w:r>
            <w:rPr>
              <w:rStyle w:val="PlaceholderText"/>
            </w:rPr>
            <w:t xml:space="preserve"> </w:t>
          </w:r>
        </w:p>
      </w:docPartBody>
    </w:docPart>
    <w:docPart>
      <w:docPartPr>
        <w:name w:val="6DF284682FF84FFF8C6EAEA3437FF07E"/>
        <w:category>
          <w:name w:val="General"/>
          <w:gallery w:val="placeholder"/>
        </w:category>
        <w:types>
          <w:type w:val="bbPlcHdr"/>
        </w:types>
        <w:behaviors>
          <w:behavior w:val="content"/>
        </w:behaviors>
        <w:guid w:val="{050A1B02-30C9-4B58-87F6-CDD05E5A423C}"/>
      </w:docPartPr>
      <w:docPartBody>
        <w:p w:rsidR="009117A9" w:rsidRDefault="009117A9" w:rsidP="009117A9">
          <w:pPr>
            <w:pStyle w:val="6DF284682FF84FFF8C6EAEA3437FF07E"/>
          </w:pPr>
          <w:r>
            <w:rPr>
              <w:rStyle w:val="PlaceholderText"/>
            </w:rPr>
            <w:t xml:space="preserve"> </w:t>
          </w:r>
        </w:p>
      </w:docPartBody>
    </w:docPart>
    <w:docPart>
      <w:docPartPr>
        <w:name w:val="11A18CA7347C40B396FA7DE18B37B9B6"/>
        <w:category>
          <w:name w:val="General"/>
          <w:gallery w:val="placeholder"/>
        </w:category>
        <w:types>
          <w:type w:val="bbPlcHdr"/>
        </w:types>
        <w:behaviors>
          <w:behavior w:val="content"/>
        </w:behaviors>
        <w:guid w:val="{2253499A-A0B6-4796-92C6-F1277555B626}"/>
      </w:docPartPr>
      <w:docPartBody>
        <w:p w:rsidR="009117A9" w:rsidRDefault="009117A9" w:rsidP="009117A9">
          <w:pPr>
            <w:pStyle w:val="11A18CA7347C40B396FA7DE18B37B9B6"/>
          </w:pPr>
          <w:r>
            <w:rPr>
              <w:rStyle w:val="PlaceholderText"/>
            </w:rPr>
            <w:t xml:space="preserve"> </w:t>
          </w:r>
        </w:p>
      </w:docPartBody>
    </w:docPart>
    <w:docPart>
      <w:docPartPr>
        <w:name w:val="9C196588129748B498B208FFA2D487DE"/>
        <w:category>
          <w:name w:val="General"/>
          <w:gallery w:val="placeholder"/>
        </w:category>
        <w:types>
          <w:type w:val="bbPlcHdr"/>
        </w:types>
        <w:behaviors>
          <w:behavior w:val="content"/>
        </w:behaviors>
        <w:guid w:val="{697C1B2C-C983-4987-953F-D561780D319E}"/>
      </w:docPartPr>
      <w:docPartBody>
        <w:p w:rsidR="009117A9" w:rsidRDefault="009117A9" w:rsidP="009117A9">
          <w:pPr>
            <w:pStyle w:val="9C196588129748B498B208FFA2D487DE"/>
          </w:pPr>
          <w:r>
            <w:rPr>
              <w:rStyle w:val="PlaceholderText"/>
            </w:rPr>
            <w:t xml:space="preserve"> </w:t>
          </w:r>
        </w:p>
      </w:docPartBody>
    </w:docPart>
    <w:docPart>
      <w:docPartPr>
        <w:name w:val="DA0D7B5A9A1C4FE1BB4CC89BD74009FF"/>
        <w:category>
          <w:name w:val="General"/>
          <w:gallery w:val="placeholder"/>
        </w:category>
        <w:types>
          <w:type w:val="bbPlcHdr"/>
        </w:types>
        <w:behaviors>
          <w:behavior w:val="content"/>
        </w:behaviors>
        <w:guid w:val="{C7C1B605-1736-4D03-8125-834FC498CDEE}"/>
      </w:docPartPr>
      <w:docPartBody>
        <w:p w:rsidR="009117A9" w:rsidRDefault="009117A9" w:rsidP="009117A9">
          <w:pPr>
            <w:pStyle w:val="DA0D7B5A9A1C4FE1BB4CC89BD74009FF"/>
          </w:pPr>
          <w:r>
            <w:rPr>
              <w:rStyle w:val="PlaceholderText"/>
            </w:rPr>
            <w:t xml:space="preserve"> </w:t>
          </w:r>
        </w:p>
      </w:docPartBody>
    </w:docPart>
    <w:docPart>
      <w:docPartPr>
        <w:name w:val="E31549D5C49F444CA5A51496D13C02F8"/>
        <w:category>
          <w:name w:val="General"/>
          <w:gallery w:val="placeholder"/>
        </w:category>
        <w:types>
          <w:type w:val="bbPlcHdr"/>
        </w:types>
        <w:behaviors>
          <w:behavior w:val="content"/>
        </w:behaviors>
        <w:guid w:val="{97280196-7107-4D60-B94B-929FAB0BE319}"/>
      </w:docPartPr>
      <w:docPartBody>
        <w:p w:rsidR="009117A9" w:rsidRDefault="009117A9" w:rsidP="009117A9">
          <w:pPr>
            <w:pStyle w:val="E31549D5C49F444CA5A51496D13C02F8"/>
          </w:pPr>
          <w:r>
            <w:rPr>
              <w:rStyle w:val="PlaceholderText"/>
            </w:rPr>
            <w:t xml:space="preserve"> </w:t>
          </w:r>
        </w:p>
      </w:docPartBody>
    </w:docPart>
    <w:docPart>
      <w:docPartPr>
        <w:name w:val="2856A3BBDB5146C3AFA59EA51F69D9D6"/>
        <w:category>
          <w:name w:val="General"/>
          <w:gallery w:val="placeholder"/>
        </w:category>
        <w:types>
          <w:type w:val="bbPlcHdr"/>
        </w:types>
        <w:behaviors>
          <w:behavior w:val="content"/>
        </w:behaviors>
        <w:guid w:val="{91E1D732-F6A2-4C18-A589-C78C2238140C}"/>
      </w:docPartPr>
      <w:docPartBody>
        <w:p w:rsidR="009117A9" w:rsidRDefault="009117A9" w:rsidP="009117A9">
          <w:pPr>
            <w:pStyle w:val="2856A3BBDB5146C3AFA59EA51F69D9D6"/>
          </w:pPr>
          <w:r>
            <w:rPr>
              <w:rStyle w:val="PlaceholderText"/>
            </w:rPr>
            <w:t xml:space="preserve"> </w:t>
          </w:r>
        </w:p>
      </w:docPartBody>
    </w:docPart>
    <w:docPart>
      <w:docPartPr>
        <w:name w:val="7EDE100BED9A46E3A74F33FC11DF1596"/>
        <w:category>
          <w:name w:val="General"/>
          <w:gallery w:val="placeholder"/>
        </w:category>
        <w:types>
          <w:type w:val="bbPlcHdr"/>
        </w:types>
        <w:behaviors>
          <w:behavior w:val="content"/>
        </w:behaviors>
        <w:guid w:val="{8879AF00-B886-4AF6-9D80-D5D931A08BFB}"/>
      </w:docPartPr>
      <w:docPartBody>
        <w:p w:rsidR="009117A9" w:rsidRDefault="009117A9" w:rsidP="009117A9">
          <w:pPr>
            <w:pStyle w:val="7EDE100BED9A46E3A74F33FC11DF1596"/>
          </w:pPr>
          <w:r>
            <w:rPr>
              <w:rStyle w:val="PlaceholderText"/>
            </w:rPr>
            <w:t xml:space="preserve"> </w:t>
          </w:r>
        </w:p>
      </w:docPartBody>
    </w:docPart>
    <w:docPart>
      <w:docPartPr>
        <w:name w:val="1D16F4B2590140A5B7F29CD62D6E11F3"/>
        <w:category>
          <w:name w:val="General"/>
          <w:gallery w:val="placeholder"/>
        </w:category>
        <w:types>
          <w:type w:val="bbPlcHdr"/>
        </w:types>
        <w:behaviors>
          <w:behavior w:val="content"/>
        </w:behaviors>
        <w:guid w:val="{F17537C3-E289-4D65-910C-412DE32FFB5B}"/>
      </w:docPartPr>
      <w:docPartBody>
        <w:p w:rsidR="009117A9" w:rsidRDefault="009117A9" w:rsidP="009117A9">
          <w:pPr>
            <w:pStyle w:val="1D16F4B2590140A5B7F29CD62D6E11F3"/>
          </w:pPr>
          <w:r>
            <w:rPr>
              <w:rStyle w:val="PlaceholderText"/>
            </w:rPr>
            <w:t xml:space="preserve"> </w:t>
          </w:r>
        </w:p>
      </w:docPartBody>
    </w:docPart>
    <w:docPart>
      <w:docPartPr>
        <w:name w:val="94BEC8D284E044CCAD719175B3C7F8A2"/>
        <w:category>
          <w:name w:val="General"/>
          <w:gallery w:val="placeholder"/>
        </w:category>
        <w:types>
          <w:type w:val="bbPlcHdr"/>
        </w:types>
        <w:behaviors>
          <w:behavior w:val="content"/>
        </w:behaviors>
        <w:guid w:val="{84D399DD-C8A5-484A-9D43-103667A8122C}"/>
      </w:docPartPr>
      <w:docPartBody>
        <w:p w:rsidR="009117A9" w:rsidRDefault="009117A9" w:rsidP="009117A9">
          <w:pPr>
            <w:pStyle w:val="94BEC8D284E044CCAD719175B3C7F8A2"/>
          </w:pPr>
          <w:r>
            <w:rPr>
              <w:rStyle w:val="PlaceholderText"/>
            </w:rPr>
            <w:t xml:space="preserve"> </w:t>
          </w:r>
        </w:p>
      </w:docPartBody>
    </w:docPart>
    <w:docPart>
      <w:docPartPr>
        <w:name w:val="4A40588D46AC4F94AF5EE38D36F6BEDE"/>
        <w:category>
          <w:name w:val="General"/>
          <w:gallery w:val="placeholder"/>
        </w:category>
        <w:types>
          <w:type w:val="bbPlcHdr"/>
        </w:types>
        <w:behaviors>
          <w:behavior w:val="content"/>
        </w:behaviors>
        <w:guid w:val="{12589674-6F46-4BBC-A5C2-DF4D6F0560FC}"/>
      </w:docPartPr>
      <w:docPartBody>
        <w:p w:rsidR="009117A9" w:rsidRDefault="009117A9" w:rsidP="009117A9">
          <w:pPr>
            <w:pStyle w:val="4A40588D46AC4F94AF5EE38D36F6BEDE"/>
          </w:pPr>
          <w:r>
            <w:rPr>
              <w:rStyle w:val="PlaceholderText"/>
            </w:rPr>
            <w:t xml:space="preserve"> </w:t>
          </w:r>
        </w:p>
      </w:docPartBody>
    </w:docPart>
    <w:docPart>
      <w:docPartPr>
        <w:name w:val="2BDA129658A44F7699E648E69F840286"/>
        <w:category>
          <w:name w:val="General"/>
          <w:gallery w:val="placeholder"/>
        </w:category>
        <w:types>
          <w:type w:val="bbPlcHdr"/>
        </w:types>
        <w:behaviors>
          <w:behavior w:val="content"/>
        </w:behaviors>
        <w:guid w:val="{9856F173-8777-43B5-9715-CF84BCAEBA54}"/>
      </w:docPartPr>
      <w:docPartBody>
        <w:p w:rsidR="009117A9" w:rsidRDefault="009117A9" w:rsidP="009117A9">
          <w:pPr>
            <w:pStyle w:val="2BDA129658A44F7699E648E69F840286"/>
          </w:pPr>
          <w:r>
            <w:rPr>
              <w:rStyle w:val="PlaceholderText"/>
            </w:rPr>
            <w:t xml:space="preserve"> </w:t>
          </w:r>
        </w:p>
      </w:docPartBody>
    </w:docPart>
    <w:docPart>
      <w:docPartPr>
        <w:name w:val="A009E17B67054B918084AD4FC12D8E86"/>
        <w:category>
          <w:name w:val="General"/>
          <w:gallery w:val="placeholder"/>
        </w:category>
        <w:types>
          <w:type w:val="bbPlcHdr"/>
        </w:types>
        <w:behaviors>
          <w:behavior w:val="content"/>
        </w:behaviors>
        <w:guid w:val="{4F2ED4B4-7AAA-4DFD-86E0-4373065FAD7F}"/>
      </w:docPartPr>
      <w:docPartBody>
        <w:p w:rsidR="009117A9" w:rsidRDefault="009117A9" w:rsidP="009117A9">
          <w:pPr>
            <w:pStyle w:val="A009E17B67054B918084AD4FC12D8E86"/>
          </w:pPr>
          <w:r>
            <w:rPr>
              <w:rStyle w:val="PlaceholderText"/>
            </w:rPr>
            <w:t xml:space="preserve"> </w:t>
          </w:r>
        </w:p>
      </w:docPartBody>
    </w:docPart>
    <w:docPart>
      <w:docPartPr>
        <w:name w:val="29AFB3B51A084F0E94E074B959C72D67"/>
        <w:category>
          <w:name w:val="General"/>
          <w:gallery w:val="placeholder"/>
        </w:category>
        <w:types>
          <w:type w:val="bbPlcHdr"/>
        </w:types>
        <w:behaviors>
          <w:behavior w:val="content"/>
        </w:behaviors>
        <w:guid w:val="{9AC15523-8D99-4D40-A052-5E1527AA829A}"/>
      </w:docPartPr>
      <w:docPartBody>
        <w:p w:rsidR="009117A9" w:rsidRDefault="009117A9" w:rsidP="009117A9">
          <w:pPr>
            <w:pStyle w:val="29AFB3B51A084F0E94E074B959C72D67"/>
          </w:pPr>
          <w:r>
            <w:rPr>
              <w:rStyle w:val="PlaceholderText"/>
            </w:rPr>
            <w:t xml:space="preserve"> </w:t>
          </w:r>
        </w:p>
      </w:docPartBody>
    </w:docPart>
    <w:docPart>
      <w:docPartPr>
        <w:name w:val="7664CD42F9254EBBA18540A50811D949"/>
        <w:category>
          <w:name w:val="General"/>
          <w:gallery w:val="placeholder"/>
        </w:category>
        <w:types>
          <w:type w:val="bbPlcHdr"/>
        </w:types>
        <w:behaviors>
          <w:behavior w:val="content"/>
        </w:behaviors>
        <w:guid w:val="{52BFC108-6D53-4A97-99F2-0F7087B3A1C2}"/>
      </w:docPartPr>
      <w:docPartBody>
        <w:p w:rsidR="009117A9" w:rsidRDefault="009117A9" w:rsidP="009117A9">
          <w:pPr>
            <w:pStyle w:val="7664CD42F9254EBBA18540A50811D949"/>
          </w:pPr>
          <w:r>
            <w:rPr>
              <w:rStyle w:val="PlaceholderText"/>
            </w:rPr>
            <w:t xml:space="preserve"> </w:t>
          </w:r>
        </w:p>
      </w:docPartBody>
    </w:docPart>
    <w:docPart>
      <w:docPartPr>
        <w:name w:val="2158C0CB43174A5DB77921DEAA365BE3"/>
        <w:category>
          <w:name w:val="General"/>
          <w:gallery w:val="placeholder"/>
        </w:category>
        <w:types>
          <w:type w:val="bbPlcHdr"/>
        </w:types>
        <w:behaviors>
          <w:behavior w:val="content"/>
        </w:behaviors>
        <w:guid w:val="{3CAEFB84-9CD6-45EC-B16F-D0CFFA49E588}"/>
      </w:docPartPr>
      <w:docPartBody>
        <w:p w:rsidR="009117A9" w:rsidRDefault="009117A9" w:rsidP="009117A9">
          <w:pPr>
            <w:pStyle w:val="2158C0CB43174A5DB77921DEAA365BE3"/>
          </w:pPr>
          <w:r>
            <w:rPr>
              <w:rStyle w:val="PlaceholderText"/>
            </w:rPr>
            <w:t xml:space="preserve"> </w:t>
          </w:r>
        </w:p>
      </w:docPartBody>
    </w:docPart>
    <w:docPart>
      <w:docPartPr>
        <w:name w:val="6A3160A3B67E4D04824B406D4C726FA6"/>
        <w:category>
          <w:name w:val="General"/>
          <w:gallery w:val="placeholder"/>
        </w:category>
        <w:types>
          <w:type w:val="bbPlcHdr"/>
        </w:types>
        <w:behaviors>
          <w:behavior w:val="content"/>
        </w:behaviors>
        <w:guid w:val="{EDB044FF-9144-46DF-99BD-B7BE1B754AEC}"/>
      </w:docPartPr>
      <w:docPartBody>
        <w:p w:rsidR="009117A9" w:rsidRDefault="009117A9" w:rsidP="009117A9">
          <w:pPr>
            <w:pStyle w:val="6A3160A3B67E4D04824B406D4C726FA6"/>
          </w:pPr>
          <w:r>
            <w:rPr>
              <w:rStyle w:val="PlaceholderText"/>
            </w:rPr>
            <w:t xml:space="preserve"> </w:t>
          </w:r>
        </w:p>
      </w:docPartBody>
    </w:docPart>
    <w:docPart>
      <w:docPartPr>
        <w:name w:val="19303540C68B4EB2AFAD4A28CECD8B58"/>
        <w:category>
          <w:name w:val="General"/>
          <w:gallery w:val="placeholder"/>
        </w:category>
        <w:types>
          <w:type w:val="bbPlcHdr"/>
        </w:types>
        <w:behaviors>
          <w:behavior w:val="content"/>
        </w:behaviors>
        <w:guid w:val="{C9E62954-6D42-4BE9-A147-CC5773F136BC}"/>
      </w:docPartPr>
      <w:docPartBody>
        <w:p w:rsidR="009117A9" w:rsidRDefault="009117A9" w:rsidP="009117A9">
          <w:pPr>
            <w:pStyle w:val="19303540C68B4EB2AFAD4A28CECD8B58"/>
          </w:pPr>
          <w:r>
            <w:rPr>
              <w:rStyle w:val="PlaceholderText"/>
            </w:rPr>
            <w:t xml:space="preserve"> </w:t>
          </w:r>
        </w:p>
      </w:docPartBody>
    </w:docPart>
    <w:docPart>
      <w:docPartPr>
        <w:name w:val="9E4A586F8E1F4DB998C9E581B584CA46"/>
        <w:category>
          <w:name w:val="General"/>
          <w:gallery w:val="placeholder"/>
        </w:category>
        <w:types>
          <w:type w:val="bbPlcHdr"/>
        </w:types>
        <w:behaviors>
          <w:behavior w:val="content"/>
        </w:behaviors>
        <w:guid w:val="{D6477512-E218-4AFD-BA15-03AA5E35E183}"/>
      </w:docPartPr>
      <w:docPartBody>
        <w:p w:rsidR="009117A9" w:rsidRDefault="009117A9" w:rsidP="009117A9">
          <w:pPr>
            <w:pStyle w:val="9E4A586F8E1F4DB998C9E581B584CA46"/>
          </w:pPr>
          <w:r>
            <w:rPr>
              <w:rStyle w:val="PlaceholderText"/>
            </w:rPr>
            <w:t xml:space="preserve"> </w:t>
          </w:r>
        </w:p>
      </w:docPartBody>
    </w:docPart>
    <w:docPart>
      <w:docPartPr>
        <w:name w:val="D4D2BC378C534908BB2F7F1AB2299536"/>
        <w:category>
          <w:name w:val="General"/>
          <w:gallery w:val="placeholder"/>
        </w:category>
        <w:types>
          <w:type w:val="bbPlcHdr"/>
        </w:types>
        <w:behaviors>
          <w:behavior w:val="content"/>
        </w:behaviors>
        <w:guid w:val="{5CD00000-7E05-43B7-B87A-181DA286FDC5}"/>
      </w:docPartPr>
      <w:docPartBody>
        <w:p w:rsidR="009117A9" w:rsidRDefault="009117A9" w:rsidP="009117A9">
          <w:pPr>
            <w:pStyle w:val="D4D2BC378C534908BB2F7F1AB2299536"/>
          </w:pPr>
          <w:r>
            <w:rPr>
              <w:rStyle w:val="PlaceholderText"/>
            </w:rPr>
            <w:t xml:space="preserve"> </w:t>
          </w:r>
        </w:p>
      </w:docPartBody>
    </w:docPart>
    <w:docPart>
      <w:docPartPr>
        <w:name w:val="CCD298ABD7D1424E8F48F98DE760F915"/>
        <w:category>
          <w:name w:val="General"/>
          <w:gallery w:val="placeholder"/>
        </w:category>
        <w:types>
          <w:type w:val="bbPlcHdr"/>
        </w:types>
        <w:behaviors>
          <w:behavior w:val="content"/>
        </w:behaviors>
        <w:guid w:val="{F8C15324-3664-4E56-9CB4-99165965527F}"/>
      </w:docPartPr>
      <w:docPartBody>
        <w:p w:rsidR="009117A9" w:rsidRDefault="009117A9" w:rsidP="009117A9">
          <w:pPr>
            <w:pStyle w:val="CCD298ABD7D1424E8F48F98DE760F915"/>
          </w:pPr>
          <w:r>
            <w:rPr>
              <w:rStyle w:val="PlaceholderText"/>
            </w:rPr>
            <w:t xml:space="preserve"> </w:t>
          </w:r>
        </w:p>
      </w:docPartBody>
    </w:docPart>
    <w:docPart>
      <w:docPartPr>
        <w:name w:val="33B45D38CD8A46B2B966D91757881F61"/>
        <w:category>
          <w:name w:val="General"/>
          <w:gallery w:val="placeholder"/>
        </w:category>
        <w:types>
          <w:type w:val="bbPlcHdr"/>
        </w:types>
        <w:behaviors>
          <w:behavior w:val="content"/>
        </w:behaviors>
        <w:guid w:val="{E20475B5-2F3B-4814-BEE8-A131EA8C430D}"/>
      </w:docPartPr>
      <w:docPartBody>
        <w:p w:rsidR="009117A9" w:rsidRDefault="009117A9" w:rsidP="009117A9">
          <w:pPr>
            <w:pStyle w:val="33B45D38CD8A46B2B966D91757881F61"/>
          </w:pPr>
          <w:r>
            <w:rPr>
              <w:rStyle w:val="PlaceholderText"/>
            </w:rPr>
            <w:t xml:space="preserve"> </w:t>
          </w:r>
        </w:p>
      </w:docPartBody>
    </w:docPart>
    <w:docPart>
      <w:docPartPr>
        <w:name w:val="563F5B88CDB043938F29697FC83B26C7"/>
        <w:category>
          <w:name w:val="General"/>
          <w:gallery w:val="placeholder"/>
        </w:category>
        <w:types>
          <w:type w:val="bbPlcHdr"/>
        </w:types>
        <w:behaviors>
          <w:behavior w:val="content"/>
        </w:behaviors>
        <w:guid w:val="{ABBAE489-C100-4279-9010-267F43B03DE6}"/>
      </w:docPartPr>
      <w:docPartBody>
        <w:p w:rsidR="009117A9" w:rsidRDefault="009117A9" w:rsidP="009117A9">
          <w:pPr>
            <w:pStyle w:val="563F5B88CDB043938F29697FC83B26C7"/>
          </w:pPr>
          <w:r>
            <w:rPr>
              <w:rStyle w:val="PlaceholderText"/>
            </w:rPr>
            <w:t xml:space="preserve"> </w:t>
          </w:r>
        </w:p>
      </w:docPartBody>
    </w:docPart>
    <w:docPart>
      <w:docPartPr>
        <w:name w:val="4272CBD0B077494DB143FD61FCAC617A"/>
        <w:category>
          <w:name w:val="General"/>
          <w:gallery w:val="placeholder"/>
        </w:category>
        <w:types>
          <w:type w:val="bbPlcHdr"/>
        </w:types>
        <w:behaviors>
          <w:behavior w:val="content"/>
        </w:behaviors>
        <w:guid w:val="{4896AD2D-591E-46B2-AC2F-5E8D63D36087}"/>
      </w:docPartPr>
      <w:docPartBody>
        <w:p w:rsidR="009117A9" w:rsidRDefault="009117A9" w:rsidP="009117A9">
          <w:pPr>
            <w:pStyle w:val="4272CBD0B077494DB143FD61FCAC617A"/>
          </w:pPr>
          <w:r>
            <w:rPr>
              <w:rStyle w:val="PlaceholderText"/>
            </w:rPr>
            <w:t xml:space="preserve"> </w:t>
          </w:r>
        </w:p>
      </w:docPartBody>
    </w:docPart>
    <w:docPart>
      <w:docPartPr>
        <w:name w:val="F7C0959D204A449AA25A4282AB50B920"/>
        <w:category>
          <w:name w:val="General"/>
          <w:gallery w:val="placeholder"/>
        </w:category>
        <w:types>
          <w:type w:val="bbPlcHdr"/>
        </w:types>
        <w:behaviors>
          <w:behavior w:val="content"/>
        </w:behaviors>
        <w:guid w:val="{AC1EC501-1477-4D26-9AE0-7AE4A93342DA}"/>
      </w:docPartPr>
      <w:docPartBody>
        <w:p w:rsidR="009117A9" w:rsidRDefault="009117A9" w:rsidP="009117A9">
          <w:pPr>
            <w:pStyle w:val="F7C0959D204A449AA25A4282AB50B920"/>
          </w:pPr>
          <w:r>
            <w:rPr>
              <w:rStyle w:val="PlaceholderText"/>
            </w:rPr>
            <w:t xml:space="preserve"> </w:t>
          </w:r>
        </w:p>
      </w:docPartBody>
    </w:docPart>
    <w:docPart>
      <w:docPartPr>
        <w:name w:val="8C43B38184BF40B4BF66A75AF84289C2"/>
        <w:category>
          <w:name w:val="General"/>
          <w:gallery w:val="placeholder"/>
        </w:category>
        <w:types>
          <w:type w:val="bbPlcHdr"/>
        </w:types>
        <w:behaviors>
          <w:behavior w:val="content"/>
        </w:behaviors>
        <w:guid w:val="{B998E384-DC2B-4C01-A69E-F65ADF568C2F}"/>
      </w:docPartPr>
      <w:docPartBody>
        <w:p w:rsidR="009117A9" w:rsidRDefault="009117A9" w:rsidP="009117A9">
          <w:pPr>
            <w:pStyle w:val="8C43B38184BF40B4BF66A75AF84289C2"/>
          </w:pPr>
          <w:r>
            <w:rPr>
              <w:rStyle w:val="PlaceholderText"/>
            </w:rPr>
            <w:t xml:space="preserve"> </w:t>
          </w:r>
        </w:p>
      </w:docPartBody>
    </w:docPart>
    <w:docPart>
      <w:docPartPr>
        <w:name w:val="E048E57B8FE64C938880CB9F76422FEC"/>
        <w:category>
          <w:name w:val="General"/>
          <w:gallery w:val="placeholder"/>
        </w:category>
        <w:types>
          <w:type w:val="bbPlcHdr"/>
        </w:types>
        <w:behaviors>
          <w:behavior w:val="content"/>
        </w:behaviors>
        <w:guid w:val="{60ACC347-BCF6-4550-9F58-BF9F3957A3DF}"/>
      </w:docPartPr>
      <w:docPartBody>
        <w:p w:rsidR="009117A9" w:rsidRDefault="009117A9" w:rsidP="009117A9">
          <w:pPr>
            <w:pStyle w:val="E048E57B8FE64C938880CB9F76422FEC"/>
          </w:pPr>
          <w:r>
            <w:rPr>
              <w:rStyle w:val="PlaceholderText"/>
            </w:rPr>
            <w:t xml:space="preserve"> </w:t>
          </w:r>
        </w:p>
      </w:docPartBody>
    </w:docPart>
    <w:docPart>
      <w:docPartPr>
        <w:name w:val="3E5AEEE59709499A94DF399B31D00A0B"/>
        <w:category>
          <w:name w:val="General"/>
          <w:gallery w:val="placeholder"/>
        </w:category>
        <w:types>
          <w:type w:val="bbPlcHdr"/>
        </w:types>
        <w:behaviors>
          <w:behavior w:val="content"/>
        </w:behaviors>
        <w:guid w:val="{F251A966-1F9D-49A5-A195-FFF9C4C73C12}"/>
      </w:docPartPr>
      <w:docPartBody>
        <w:p w:rsidR="009117A9" w:rsidRDefault="009117A9" w:rsidP="009117A9">
          <w:pPr>
            <w:pStyle w:val="3E5AEEE59709499A94DF399B31D00A0B"/>
          </w:pPr>
          <w:r>
            <w:rPr>
              <w:rStyle w:val="PlaceholderText"/>
            </w:rPr>
            <w:t xml:space="preserve"> </w:t>
          </w:r>
        </w:p>
      </w:docPartBody>
    </w:docPart>
    <w:docPart>
      <w:docPartPr>
        <w:name w:val="C8A858B162F34D6694CA69C505E5B856"/>
        <w:category>
          <w:name w:val="General"/>
          <w:gallery w:val="placeholder"/>
        </w:category>
        <w:types>
          <w:type w:val="bbPlcHdr"/>
        </w:types>
        <w:behaviors>
          <w:behavior w:val="content"/>
        </w:behaviors>
        <w:guid w:val="{99BA8077-16CD-4425-813A-451505388C83}"/>
      </w:docPartPr>
      <w:docPartBody>
        <w:p w:rsidR="009117A9" w:rsidRDefault="009117A9" w:rsidP="009117A9">
          <w:pPr>
            <w:pStyle w:val="C8A858B162F34D6694CA69C505E5B856"/>
          </w:pPr>
          <w:r>
            <w:rPr>
              <w:rStyle w:val="PlaceholderText"/>
            </w:rPr>
            <w:t xml:space="preserve"> </w:t>
          </w:r>
        </w:p>
      </w:docPartBody>
    </w:docPart>
    <w:docPart>
      <w:docPartPr>
        <w:name w:val="146E64D10919402A9D039B28407C6B62"/>
        <w:category>
          <w:name w:val="General"/>
          <w:gallery w:val="placeholder"/>
        </w:category>
        <w:types>
          <w:type w:val="bbPlcHdr"/>
        </w:types>
        <w:behaviors>
          <w:behavior w:val="content"/>
        </w:behaviors>
        <w:guid w:val="{5C1A465F-596E-46EF-81C9-80D51451C786}"/>
      </w:docPartPr>
      <w:docPartBody>
        <w:p w:rsidR="009117A9" w:rsidRDefault="009117A9" w:rsidP="009117A9">
          <w:pPr>
            <w:pStyle w:val="146E64D10919402A9D039B28407C6B62"/>
          </w:pPr>
          <w:r>
            <w:rPr>
              <w:rStyle w:val="PlaceholderText"/>
            </w:rPr>
            <w:t xml:space="preserve"> </w:t>
          </w:r>
        </w:p>
      </w:docPartBody>
    </w:docPart>
    <w:docPart>
      <w:docPartPr>
        <w:name w:val="0DFFC4F6CD3B4982AB85045C256D5267"/>
        <w:category>
          <w:name w:val="General"/>
          <w:gallery w:val="placeholder"/>
        </w:category>
        <w:types>
          <w:type w:val="bbPlcHdr"/>
        </w:types>
        <w:behaviors>
          <w:behavior w:val="content"/>
        </w:behaviors>
        <w:guid w:val="{DADC11C9-34A8-47A0-8CB6-AD6B4C9E69BD}"/>
      </w:docPartPr>
      <w:docPartBody>
        <w:p w:rsidR="009117A9" w:rsidRDefault="009117A9" w:rsidP="009117A9">
          <w:pPr>
            <w:pStyle w:val="0DFFC4F6CD3B4982AB85045C256D5267"/>
          </w:pPr>
          <w:r>
            <w:rPr>
              <w:rStyle w:val="PlaceholderText"/>
            </w:rPr>
            <w:t xml:space="preserve"> </w:t>
          </w:r>
        </w:p>
      </w:docPartBody>
    </w:docPart>
    <w:docPart>
      <w:docPartPr>
        <w:name w:val="A0465C7C03D84901A15DD7B8C48658A9"/>
        <w:category>
          <w:name w:val="General"/>
          <w:gallery w:val="placeholder"/>
        </w:category>
        <w:types>
          <w:type w:val="bbPlcHdr"/>
        </w:types>
        <w:behaviors>
          <w:behavior w:val="content"/>
        </w:behaviors>
        <w:guid w:val="{6CB95E80-EB07-4FFF-8644-1AF7ED4AC4BB}"/>
      </w:docPartPr>
      <w:docPartBody>
        <w:p w:rsidR="009117A9" w:rsidRDefault="009117A9" w:rsidP="009117A9">
          <w:pPr>
            <w:pStyle w:val="A0465C7C03D84901A15DD7B8C48658A9"/>
          </w:pPr>
          <w:r>
            <w:rPr>
              <w:rStyle w:val="PlaceholderText"/>
            </w:rPr>
            <w:t xml:space="preserve"> </w:t>
          </w:r>
        </w:p>
      </w:docPartBody>
    </w:docPart>
    <w:docPart>
      <w:docPartPr>
        <w:name w:val="DC0A62FAA5CE4B25BBEF330B2DD3184B"/>
        <w:category>
          <w:name w:val="General"/>
          <w:gallery w:val="placeholder"/>
        </w:category>
        <w:types>
          <w:type w:val="bbPlcHdr"/>
        </w:types>
        <w:behaviors>
          <w:behavior w:val="content"/>
        </w:behaviors>
        <w:guid w:val="{BAE78701-6FAD-4EB7-9A11-FA448BEBC6AE}"/>
      </w:docPartPr>
      <w:docPartBody>
        <w:p w:rsidR="009117A9" w:rsidRDefault="009117A9" w:rsidP="009117A9">
          <w:pPr>
            <w:pStyle w:val="DC0A62FAA5CE4B25BBEF330B2DD3184B"/>
          </w:pPr>
          <w:r>
            <w:rPr>
              <w:rStyle w:val="PlaceholderText"/>
            </w:rPr>
            <w:t xml:space="preserve"> </w:t>
          </w:r>
        </w:p>
      </w:docPartBody>
    </w:docPart>
    <w:docPart>
      <w:docPartPr>
        <w:name w:val="FFF8C7EEDC5D4C3FB2CEEFEA0E27DC9D"/>
        <w:category>
          <w:name w:val="General"/>
          <w:gallery w:val="placeholder"/>
        </w:category>
        <w:types>
          <w:type w:val="bbPlcHdr"/>
        </w:types>
        <w:behaviors>
          <w:behavior w:val="content"/>
        </w:behaviors>
        <w:guid w:val="{A1630C94-8BAE-4FA6-B98C-3F9CE2078959}"/>
      </w:docPartPr>
      <w:docPartBody>
        <w:p w:rsidR="009117A9" w:rsidRDefault="009117A9" w:rsidP="009117A9">
          <w:pPr>
            <w:pStyle w:val="FFF8C7EEDC5D4C3FB2CEEFEA0E27DC9D"/>
          </w:pPr>
          <w:r>
            <w:rPr>
              <w:rStyle w:val="PlaceholderText"/>
            </w:rPr>
            <w:t xml:space="preserve"> </w:t>
          </w:r>
        </w:p>
      </w:docPartBody>
    </w:docPart>
    <w:docPart>
      <w:docPartPr>
        <w:name w:val="5173FAA6D7F1406FAFCD89D082471B17"/>
        <w:category>
          <w:name w:val="General"/>
          <w:gallery w:val="placeholder"/>
        </w:category>
        <w:types>
          <w:type w:val="bbPlcHdr"/>
        </w:types>
        <w:behaviors>
          <w:behavior w:val="content"/>
        </w:behaviors>
        <w:guid w:val="{CA53D247-E475-4AB8-BF83-F6EC444F5394}"/>
      </w:docPartPr>
      <w:docPartBody>
        <w:p w:rsidR="009117A9" w:rsidRDefault="009117A9" w:rsidP="009117A9">
          <w:pPr>
            <w:pStyle w:val="5173FAA6D7F1406FAFCD89D082471B17"/>
          </w:pPr>
          <w:r>
            <w:rPr>
              <w:rStyle w:val="PlaceholderText"/>
            </w:rPr>
            <w:t xml:space="preserve"> </w:t>
          </w:r>
        </w:p>
      </w:docPartBody>
    </w:docPart>
    <w:docPart>
      <w:docPartPr>
        <w:name w:val="8959450DA6C84323ACEF10156B18771C"/>
        <w:category>
          <w:name w:val="General"/>
          <w:gallery w:val="placeholder"/>
        </w:category>
        <w:types>
          <w:type w:val="bbPlcHdr"/>
        </w:types>
        <w:behaviors>
          <w:behavior w:val="content"/>
        </w:behaviors>
        <w:guid w:val="{66FF461C-29A5-4B4E-907E-CB0C5CA25AF7}"/>
      </w:docPartPr>
      <w:docPartBody>
        <w:p w:rsidR="009117A9" w:rsidRDefault="009117A9" w:rsidP="009117A9">
          <w:pPr>
            <w:pStyle w:val="8959450DA6C84323ACEF10156B18771C"/>
          </w:pPr>
          <w:r>
            <w:rPr>
              <w:rStyle w:val="PlaceholderText"/>
            </w:rPr>
            <w:t xml:space="preserve"> </w:t>
          </w:r>
        </w:p>
      </w:docPartBody>
    </w:docPart>
    <w:docPart>
      <w:docPartPr>
        <w:name w:val="D5EF431920BB4FC09507C102147F4C45"/>
        <w:category>
          <w:name w:val="General"/>
          <w:gallery w:val="placeholder"/>
        </w:category>
        <w:types>
          <w:type w:val="bbPlcHdr"/>
        </w:types>
        <w:behaviors>
          <w:behavior w:val="content"/>
        </w:behaviors>
        <w:guid w:val="{37488FED-172C-47BD-925C-CFA93F568A26}"/>
      </w:docPartPr>
      <w:docPartBody>
        <w:p w:rsidR="009117A9" w:rsidRDefault="009117A9" w:rsidP="009117A9">
          <w:pPr>
            <w:pStyle w:val="D5EF431920BB4FC09507C102147F4C45"/>
          </w:pPr>
          <w:r>
            <w:rPr>
              <w:rStyle w:val="PlaceholderText"/>
            </w:rPr>
            <w:t xml:space="preserve"> </w:t>
          </w:r>
        </w:p>
      </w:docPartBody>
    </w:docPart>
    <w:docPart>
      <w:docPartPr>
        <w:name w:val="7B9FECE584ED418DB45B44DE0DE07B3C"/>
        <w:category>
          <w:name w:val="General"/>
          <w:gallery w:val="placeholder"/>
        </w:category>
        <w:types>
          <w:type w:val="bbPlcHdr"/>
        </w:types>
        <w:behaviors>
          <w:behavior w:val="content"/>
        </w:behaviors>
        <w:guid w:val="{46D62699-6104-409B-B48D-CD02BBBA36D0}"/>
      </w:docPartPr>
      <w:docPartBody>
        <w:p w:rsidR="009117A9" w:rsidRDefault="009117A9" w:rsidP="009117A9">
          <w:pPr>
            <w:pStyle w:val="7B9FECE584ED418DB45B44DE0DE07B3C"/>
          </w:pPr>
          <w:r>
            <w:rPr>
              <w:rStyle w:val="PlaceholderText"/>
            </w:rPr>
            <w:t xml:space="preserve"> </w:t>
          </w:r>
        </w:p>
      </w:docPartBody>
    </w:docPart>
    <w:docPart>
      <w:docPartPr>
        <w:name w:val="2C34715CC88B45BB804D4FD90867659D"/>
        <w:category>
          <w:name w:val="General"/>
          <w:gallery w:val="placeholder"/>
        </w:category>
        <w:types>
          <w:type w:val="bbPlcHdr"/>
        </w:types>
        <w:behaviors>
          <w:behavior w:val="content"/>
        </w:behaviors>
        <w:guid w:val="{2C7E6163-A876-4487-A11A-FB11B9127811}"/>
      </w:docPartPr>
      <w:docPartBody>
        <w:p w:rsidR="009117A9" w:rsidRDefault="009117A9" w:rsidP="009117A9">
          <w:pPr>
            <w:pStyle w:val="2C34715CC88B45BB804D4FD90867659D"/>
          </w:pPr>
          <w:r>
            <w:rPr>
              <w:rStyle w:val="PlaceholderText"/>
            </w:rPr>
            <w:t xml:space="preserve"> </w:t>
          </w:r>
        </w:p>
      </w:docPartBody>
    </w:docPart>
    <w:docPart>
      <w:docPartPr>
        <w:name w:val="986073E4AC4D49BD956F6625F25543F2"/>
        <w:category>
          <w:name w:val="General"/>
          <w:gallery w:val="placeholder"/>
        </w:category>
        <w:types>
          <w:type w:val="bbPlcHdr"/>
        </w:types>
        <w:behaviors>
          <w:behavior w:val="content"/>
        </w:behaviors>
        <w:guid w:val="{68EEE1B7-F85D-4965-8397-AECB16D3776F}"/>
      </w:docPartPr>
      <w:docPartBody>
        <w:p w:rsidR="009117A9" w:rsidRDefault="009117A9" w:rsidP="009117A9">
          <w:pPr>
            <w:pStyle w:val="986073E4AC4D49BD956F6625F25543F2"/>
          </w:pPr>
          <w:r>
            <w:rPr>
              <w:rStyle w:val="PlaceholderText"/>
            </w:rPr>
            <w:t xml:space="preserve"> </w:t>
          </w:r>
        </w:p>
      </w:docPartBody>
    </w:docPart>
    <w:docPart>
      <w:docPartPr>
        <w:name w:val="9148EEC2478945D79B670801B9F1E691"/>
        <w:category>
          <w:name w:val="General"/>
          <w:gallery w:val="placeholder"/>
        </w:category>
        <w:types>
          <w:type w:val="bbPlcHdr"/>
        </w:types>
        <w:behaviors>
          <w:behavior w:val="content"/>
        </w:behaviors>
        <w:guid w:val="{C0363DC3-57DB-4B9E-B550-4112BB310AFF}"/>
      </w:docPartPr>
      <w:docPartBody>
        <w:p w:rsidR="009117A9" w:rsidRDefault="009117A9" w:rsidP="009117A9">
          <w:pPr>
            <w:pStyle w:val="9148EEC2478945D79B670801B9F1E691"/>
          </w:pPr>
          <w:r>
            <w:rPr>
              <w:rStyle w:val="PlaceholderText"/>
            </w:rPr>
            <w:t xml:space="preserve"> </w:t>
          </w:r>
        </w:p>
      </w:docPartBody>
    </w:docPart>
    <w:docPart>
      <w:docPartPr>
        <w:name w:val="30FE421B239F43F6B0256A3ADDC26EE1"/>
        <w:category>
          <w:name w:val="General"/>
          <w:gallery w:val="placeholder"/>
        </w:category>
        <w:types>
          <w:type w:val="bbPlcHdr"/>
        </w:types>
        <w:behaviors>
          <w:behavior w:val="content"/>
        </w:behaviors>
        <w:guid w:val="{14DCEF4F-DD37-49AB-8E29-48571CC1C653}"/>
      </w:docPartPr>
      <w:docPartBody>
        <w:p w:rsidR="009117A9" w:rsidRDefault="009117A9" w:rsidP="009117A9">
          <w:pPr>
            <w:pStyle w:val="30FE421B239F43F6B0256A3ADDC26EE1"/>
          </w:pPr>
          <w:r>
            <w:rPr>
              <w:rStyle w:val="PlaceholderText"/>
            </w:rPr>
            <w:t xml:space="preserve"> </w:t>
          </w:r>
        </w:p>
      </w:docPartBody>
    </w:docPart>
    <w:docPart>
      <w:docPartPr>
        <w:name w:val="04CAF9DD0BA94184BFBFADE1D1F24647"/>
        <w:category>
          <w:name w:val="General"/>
          <w:gallery w:val="placeholder"/>
        </w:category>
        <w:types>
          <w:type w:val="bbPlcHdr"/>
        </w:types>
        <w:behaviors>
          <w:behavior w:val="content"/>
        </w:behaviors>
        <w:guid w:val="{6C95BEAA-CCC2-4797-8756-21A0AF8A297B}"/>
      </w:docPartPr>
      <w:docPartBody>
        <w:p w:rsidR="009117A9" w:rsidRDefault="009117A9" w:rsidP="009117A9">
          <w:pPr>
            <w:pStyle w:val="04CAF9DD0BA94184BFBFADE1D1F24647"/>
          </w:pPr>
          <w:r>
            <w:rPr>
              <w:rStyle w:val="PlaceholderText"/>
            </w:rPr>
            <w:t xml:space="preserve"> </w:t>
          </w:r>
        </w:p>
      </w:docPartBody>
    </w:docPart>
    <w:docPart>
      <w:docPartPr>
        <w:name w:val="16B80918B73F4F5D8FD0D4011FEDF95D"/>
        <w:category>
          <w:name w:val="General"/>
          <w:gallery w:val="placeholder"/>
        </w:category>
        <w:types>
          <w:type w:val="bbPlcHdr"/>
        </w:types>
        <w:behaviors>
          <w:behavior w:val="content"/>
        </w:behaviors>
        <w:guid w:val="{3D2FE2EA-EA81-43A3-A261-6E45A73D9324}"/>
      </w:docPartPr>
      <w:docPartBody>
        <w:p w:rsidR="009117A9" w:rsidRDefault="009117A9" w:rsidP="009117A9">
          <w:pPr>
            <w:pStyle w:val="16B80918B73F4F5D8FD0D4011FEDF95D"/>
          </w:pPr>
          <w:r>
            <w:rPr>
              <w:rStyle w:val="PlaceholderText"/>
            </w:rPr>
            <w:t xml:space="preserve"> </w:t>
          </w:r>
        </w:p>
      </w:docPartBody>
    </w:docPart>
    <w:docPart>
      <w:docPartPr>
        <w:name w:val="01E29DA55426432F9822AA6A6BA33495"/>
        <w:category>
          <w:name w:val="General"/>
          <w:gallery w:val="placeholder"/>
        </w:category>
        <w:types>
          <w:type w:val="bbPlcHdr"/>
        </w:types>
        <w:behaviors>
          <w:behavior w:val="content"/>
        </w:behaviors>
        <w:guid w:val="{2F221309-3FD0-4347-B6BA-3729BB0F8E18}"/>
      </w:docPartPr>
      <w:docPartBody>
        <w:p w:rsidR="009117A9" w:rsidRDefault="009117A9" w:rsidP="009117A9">
          <w:pPr>
            <w:pStyle w:val="01E29DA55426432F9822AA6A6BA33495"/>
          </w:pPr>
          <w:r>
            <w:rPr>
              <w:rStyle w:val="PlaceholderText"/>
            </w:rPr>
            <w:t xml:space="preserve"> </w:t>
          </w:r>
        </w:p>
      </w:docPartBody>
    </w:docPart>
    <w:docPart>
      <w:docPartPr>
        <w:name w:val="4286B3FC283647038F3D8027AC6FB93A"/>
        <w:category>
          <w:name w:val="General"/>
          <w:gallery w:val="placeholder"/>
        </w:category>
        <w:types>
          <w:type w:val="bbPlcHdr"/>
        </w:types>
        <w:behaviors>
          <w:behavior w:val="content"/>
        </w:behaviors>
        <w:guid w:val="{AE1B8B65-743B-4BB1-B2C4-733D6702F490}"/>
      </w:docPartPr>
      <w:docPartBody>
        <w:p w:rsidR="009117A9" w:rsidRDefault="009117A9" w:rsidP="009117A9">
          <w:pPr>
            <w:pStyle w:val="4286B3FC283647038F3D8027AC6FB93A"/>
          </w:pPr>
          <w:r>
            <w:rPr>
              <w:rStyle w:val="PlaceholderText"/>
            </w:rPr>
            <w:t xml:space="preserve"> </w:t>
          </w:r>
        </w:p>
      </w:docPartBody>
    </w:docPart>
    <w:docPart>
      <w:docPartPr>
        <w:name w:val="7821F1F3CD854A9A8912819EF2012E9E"/>
        <w:category>
          <w:name w:val="General"/>
          <w:gallery w:val="placeholder"/>
        </w:category>
        <w:types>
          <w:type w:val="bbPlcHdr"/>
        </w:types>
        <w:behaviors>
          <w:behavior w:val="content"/>
        </w:behaviors>
        <w:guid w:val="{DAAE4E44-13FF-4ED8-9530-242DAA88E69D}"/>
      </w:docPartPr>
      <w:docPartBody>
        <w:p w:rsidR="009117A9" w:rsidRDefault="009117A9" w:rsidP="009117A9">
          <w:pPr>
            <w:pStyle w:val="7821F1F3CD854A9A8912819EF2012E9E"/>
          </w:pPr>
          <w:r>
            <w:rPr>
              <w:rStyle w:val="PlaceholderText"/>
            </w:rPr>
            <w:t xml:space="preserve"> </w:t>
          </w:r>
        </w:p>
      </w:docPartBody>
    </w:docPart>
    <w:docPart>
      <w:docPartPr>
        <w:name w:val="3A1F128AEDFA4FE986C0B63F9A722D3F"/>
        <w:category>
          <w:name w:val="General"/>
          <w:gallery w:val="placeholder"/>
        </w:category>
        <w:types>
          <w:type w:val="bbPlcHdr"/>
        </w:types>
        <w:behaviors>
          <w:behavior w:val="content"/>
        </w:behaviors>
        <w:guid w:val="{5E4EDC27-340C-46E6-8427-06900B522D7B}"/>
      </w:docPartPr>
      <w:docPartBody>
        <w:p w:rsidR="009117A9" w:rsidRDefault="009117A9" w:rsidP="009117A9">
          <w:pPr>
            <w:pStyle w:val="3A1F128AEDFA4FE986C0B63F9A722D3F"/>
          </w:pPr>
          <w:r>
            <w:rPr>
              <w:rStyle w:val="PlaceholderText"/>
            </w:rPr>
            <w:t xml:space="preserve"> </w:t>
          </w:r>
        </w:p>
      </w:docPartBody>
    </w:docPart>
    <w:docPart>
      <w:docPartPr>
        <w:name w:val="C769FFD1828A4D58B92C7BB13A48611A"/>
        <w:category>
          <w:name w:val="General"/>
          <w:gallery w:val="placeholder"/>
        </w:category>
        <w:types>
          <w:type w:val="bbPlcHdr"/>
        </w:types>
        <w:behaviors>
          <w:behavior w:val="content"/>
        </w:behaviors>
        <w:guid w:val="{16C822B1-DA91-41D8-8677-853914A1988D}"/>
      </w:docPartPr>
      <w:docPartBody>
        <w:p w:rsidR="009117A9" w:rsidRDefault="009117A9" w:rsidP="009117A9">
          <w:pPr>
            <w:pStyle w:val="C769FFD1828A4D58B92C7BB13A48611A"/>
          </w:pPr>
          <w:r>
            <w:rPr>
              <w:rStyle w:val="PlaceholderText"/>
            </w:rPr>
            <w:t xml:space="preserve"> </w:t>
          </w:r>
        </w:p>
      </w:docPartBody>
    </w:docPart>
    <w:docPart>
      <w:docPartPr>
        <w:name w:val="8C6D54E61CB14A9396CCD2F4DCE022E2"/>
        <w:category>
          <w:name w:val="General"/>
          <w:gallery w:val="placeholder"/>
        </w:category>
        <w:types>
          <w:type w:val="bbPlcHdr"/>
        </w:types>
        <w:behaviors>
          <w:behavior w:val="content"/>
        </w:behaviors>
        <w:guid w:val="{60F680E7-437E-44ED-81EF-D6584A112783}"/>
      </w:docPartPr>
      <w:docPartBody>
        <w:p w:rsidR="009117A9" w:rsidRDefault="009117A9" w:rsidP="009117A9">
          <w:pPr>
            <w:pStyle w:val="8C6D54E61CB14A9396CCD2F4DCE022E2"/>
          </w:pPr>
          <w:r>
            <w:rPr>
              <w:rStyle w:val="PlaceholderText"/>
            </w:rPr>
            <w:t xml:space="preserve"> </w:t>
          </w:r>
        </w:p>
      </w:docPartBody>
    </w:docPart>
    <w:docPart>
      <w:docPartPr>
        <w:name w:val="DD14AFA89223442BAAFC5F1021C691BA"/>
        <w:category>
          <w:name w:val="General"/>
          <w:gallery w:val="placeholder"/>
        </w:category>
        <w:types>
          <w:type w:val="bbPlcHdr"/>
        </w:types>
        <w:behaviors>
          <w:behavior w:val="content"/>
        </w:behaviors>
        <w:guid w:val="{A32C82B3-9033-4364-A37D-6E791AC495A8}"/>
      </w:docPartPr>
      <w:docPartBody>
        <w:p w:rsidR="009117A9" w:rsidRDefault="009117A9" w:rsidP="009117A9">
          <w:pPr>
            <w:pStyle w:val="DD14AFA89223442BAAFC5F1021C691BA"/>
          </w:pPr>
          <w:r>
            <w:rPr>
              <w:rStyle w:val="PlaceholderText"/>
            </w:rPr>
            <w:t xml:space="preserve"> </w:t>
          </w:r>
        </w:p>
      </w:docPartBody>
    </w:docPart>
    <w:docPart>
      <w:docPartPr>
        <w:name w:val="72024CE08DEA424696336D9BD5F9FD6A"/>
        <w:category>
          <w:name w:val="General"/>
          <w:gallery w:val="placeholder"/>
        </w:category>
        <w:types>
          <w:type w:val="bbPlcHdr"/>
        </w:types>
        <w:behaviors>
          <w:behavior w:val="content"/>
        </w:behaviors>
        <w:guid w:val="{94D12942-0BD7-441A-8631-8E116E3BDE0A}"/>
      </w:docPartPr>
      <w:docPartBody>
        <w:p w:rsidR="009117A9" w:rsidRDefault="009117A9" w:rsidP="009117A9">
          <w:pPr>
            <w:pStyle w:val="72024CE08DEA424696336D9BD5F9FD6A"/>
          </w:pPr>
          <w:r>
            <w:rPr>
              <w:rStyle w:val="PlaceholderText"/>
            </w:rPr>
            <w:t xml:space="preserve"> </w:t>
          </w:r>
        </w:p>
      </w:docPartBody>
    </w:docPart>
    <w:docPart>
      <w:docPartPr>
        <w:name w:val="E61C682196F84254A2A842F09EECE85B"/>
        <w:category>
          <w:name w:val="General"/>
          <w:gallery w:val="placeholder"/>
        </w:category>
        <w:types>
          <w:type w:val="bbPlcHdr"/>
        </w:types>
        <w:behaviors>
          <w:behavior w:val="content"/>
        </w:behaviors>
        <w:guid w:val="{897017FA-12F2-4E68-8DA5-4ACE031D6034}"/>
      </w:docPartPr>
      <w:docPartBody>
        <w:p w:rsidR="009117A9" w:rsidRDefault="009117A9" w:rsidP="009117A9">
          <w:pPr>
            <w:pStyle w:val="E61C682196F84254A2A842F09EECE85B"/>
          </w:pPr>
          <w:r>
            <w:rPr>
              <w:rStyle w:val="PlaceholderText"/>
            </w:rPr>
            <w:t xml:space="preserve"> </w:t>
          </w:r>
        </w:p>
      </w:docPartBody>
    </w:docPart>
    <w:docPart>
      <w:docPartPr>
        <w:name w:val="7D8282C5DA3A4908AF7E281ADF4CB9B4"/>
        <w:category>
          <w:name w:val="General"/>
          <w:gallery w:val="placeholder"/>
        </w:category>
        <w:types>
          <w:type w:val="bbPlcHdr"/>
        </w:types>
        <w:behaviors>
          <w:behavior w:val="content"/>
        </w:behaviors>
        <w:guid w:val="{8CBD0E8A-E8BB-4DCC-A052-84E191A0A6E6}"/>
      </w:docPartPr>
      <w:docPartBody>
        <w:p w:rsidR="009117A9" w:rsidRDefault="009117A9" w:rsidP="009117A9">
          <w:pPr>
            <w:pStyle w:val="7D8282C5DA3A4908AF7E281ADF4CB9B4"/>
          </w:pPr>
          <w:r>
            <w:rPr>
              <w:rStyle w:val="PlaceholderText"/>
            </w:rPr>
            <w:t xml:space="preserve"> </w:t>
          </w:r>
        </w:p>
      </w:docPartBody>
    </w:docPart>
    <w:docPart>
      <w:docPartPr>
        <w:name w:val="3D17AACF25BF430989DF3DAB2A1EAE0C"/>
        <w:category>
          <w:name w:val="General"/>
          <w:gallery w:val="placeholder"/>
        </w:category>
        <w:types>
          <w:type w:val="bbPlcHdr"/>
        </w:types>
        <w:behaviors>
          <w:behavior w:val="content"/>
        </w:behaviors>
        <w:guid w:val="{061C9D5F-15EE-4520-A1EB-618F473E80FE}"/>
      </w:docPartPr>
      <w:docPartBody>
        <w:p w:rsidR="009117A9" w:rsidRDefault="009117A9" w:rsidP="009117A9">
          <w:pPr>
            <w:pStyle w:val="3D17AACF25BF430989DF3DAB2A1EAE0C"/>
          </w:pPr>
          <w:r>
            <w:rPr>
              <w:rStyle w:val="PlaceholderText"/>
            </w:rPr>
            <w:t xml:space="preserve"> </w:t>
          </w:r>
        </w:p>
      </w:docPartBody>
    </w:docPart>
    <w:docPart>
      <w:docPartPr>
        <w:name w:val="D1266D65F38E4B0C8EF7C580A2A92E3B"/>
        <w:category>
          <w:name w:val="General"/>
          <w:gallery w:val="placeholder"/>
        </w:category>
        <w:types>
          <w:type w:val="bbPlcHdr"/>
        </w:types>
        <w:behaviors>
          <w:behavior w:val="content"/>
        </w:behaviors>
        <w:guid w:val="{0CB3E7EF-3D91-49A1-9C7B-25AC4192A9F6}"/>
      </w:docPartPr>
      <w:docPartBody>
        <w:p w:rsidR="009117A9" w:rsidRDefault="009117A9" w:rsidP="009117A9">
          <w:pPr>
            <w:pStyle w:val="D1266D65F38E4B0C8EF7C580A2A92E3B"/>
          </w:pPr>
          <w:r>
            <w:rPr>
              <w:rStyle w:val="PlaceholderText"/>
            </w:rPr>
            <w:t xml:space="preserve"> </w:t>
          </w:r>
        </w:p>
      </w:docPartBody>
    </w:docPart>
    <w:docPart>
      <w:docPartPr>
        <w:name w:val="C24112D6A34F4279A37504BD71BC7455"/>
        <w:category>
          <w:name w:val="General"/>
          <w:gallery w:val="placeholder"/>
        </w:category>
        <w:types>
          <w:type w:val="bbPlcHdr"/>
        </w:types>
        <w:behaviors>
          <w:behavior w:val="content"/>
        </w:behaviors>
        <w:guid w:val="{607500F9-458A-465A-B417-E988A22B69A5}"/>
      </w:docPartPr>
      <w:docPartBody>
        <w:p w:rsidR="009117A9" w:rsidRDefault="009117A9" w:rsidP="009117A9">
          <w:pPr>
            <w:pStyle w:val="C24112D6A34F4279A37504BD71BC7455"/>
          </w:pPr>
          <w:r>
            <w:rPr>
              <w:rStyle w:val="PlaceholderText"/>
            </w:rPr>
            <w:t xml:space="preserve"> </w:t>
          </w:r>
        </w:p>
      </w:docPartBody>
    </w:docPart>
    <w:docPart>
      <w:docPartPr>
        <w:name w:val="3B7004AB48B2443EA01C4E7B19CF8A4B"/>
        <w:category>
          <w:name w:val="General"/>
          <w:gallery w:val="placeholder"/>
        </w:category>
        <w:types>
          <w:type w:val="bbPlcHdr"/>
        </w:types>
        <w:behaviors>
          <w:behavior w:val="content"/>
        </w:behaviors>
        <w:guid w:val="{5892E06A-3269-4457-9FD3-831007E96D06}"/>
      </w:docPartPr>
      <w:docPartBody>
        <w:p w:rsidR="009117A9" w:rsidRDefault="009117A9" w:rsidP="009117A9">
          <w:pPr>
            <w:pStyle w:val="3B7004AB48B2443EA01C4E7B19CF8A4B"/>
          </w:pPr>
          <w:r>
            <w:rPr>
              <w:rStyle w:val="PlaceholderText"/>
            </w:rPr>
            <w:t xml:space="preserve"> </w:t>
          </w:r>
        </w:p>
      </w:docPartBody>
    </w:docPart>
    <w:docPart>
      <w:docPartPr>
        <w:name w:val="E97202CEBD1A43E789443CB2922619B3"/>
        <w:category>
          <w:name w:val="General"/>
          <w:gallery w:val="placeholder"/>
        </w:category>
        <w:types>
          <w:type w:val="bbPlcHdr"/>
        </w:types>
        <w:behaviors>
          <w:behavior w:val="content"/>
        </w:behaviors>
        <w:guid w:val="{07E12AD8-EF42-4A51-A8B8-920BECFA69AE}"/>
      </w:docPartPr>
      <w:docPartBody>
        <w:p w:rsidR="009117A9" w:rsidRDefault="009117A9" w:rsidP="009117A9">
          <w:pPr>
            <w:pStyle w:val="E97202CEBD1A43E789443CB2922619B3"/>
          </w:pPr>
          <w:r>
            <w:rPr>
              <w:rStyle w:val="PlaceholderText"/>
            </w:rPr>
            <w:t xml:space="preserve"> </w:t>
          </w:r>
        </w:p>
      </w:docPartBody>
    </w:docPart>
    <w:docPart>
      <w:docPartPr>
        <w:name w:val="C6572259482D42D38BFBB0C33A838A4E"/>
        <w:category>
          <w:name w:val="General"/>
          <w:gallery w:val="placeholder"/>
        </w:category>
        <w:types>
          <w:type w:val="bbPlcHdr"/>
        </w:types>
        <w:behaviors>
          <w:behavior w:val="content"/>
        </w:behaviors>
        <w:guid w:val="{240A51B5-D68E-4913-9CA1-0D06B0CC0D89}"/>
      </w:docPartPr>
      <w:docPartBody>
        <w:p w:rsidR="009117A9" w:rsidRDefault="009117A9" w:rsidP="009117A9">
          <w:pPr>
            <w:pStyle w:val="C6572259482D42D38BFBB0C33A838A4E"/>
          </w:pPr>
          <w:r>
            <w:rPr>
              <w:rStyle w:val="PlaceholderText"/>
            </w:rPr>
            <w:t xml:space="preserve"> </w:t>
          </w:r>
        </w:p>
      </w:docPartBody>
    </w:docPart>
    <w:docPart>
      <w:docPartPr>
        <w:name w:val="1117A9F0CB68487DB2D85D6E640CA317"/>
        <w:category>
          <w:name w:val="General"/>
          <w:gallery w:val="placeholder"/>
        </w:category>
        <w:types>
          <w:type w:val="bbPlcHdr"/>
        </w:types>
        <w:behaviors>
          <w:behavior w:val="content"/>
        </w:behaviors>
        <w:guid w:val="{7651530E-EDA4-47F0-971C-CEE5B038AD5B}"/>
      </w:docPartPr>
      <w:docPartBody>
        <w:p w:rsidR="009117A9" w:rsidRDefault="009117A9" w:rsidP="009117A9">
          <w:pPr>
            <w:pStyle w:val="1117A9F0CB68487DB2D85D6E640CA317"/>
          </w:pPr>
          <w:r>
            <w:rPr>
              <w:rStyle w:val="PlaceholderText"/>
            </w:rPr>
            <w:t xml:space="preserve"> </w:t>
          </w:r>
        </w:p>
      </w:docPartBody>
    </w:docPart>
    <w:docPart>
      <w:docPartPr>
        <w:name w:val="359B45AED95E4C7881AE1FBA11EA7115"/>
        <w:category>
          <w:name w:val="General"/>
          <w:gallery w:val="placeholder"/>
        </w:category>
        <w:types>
          <w:type w:val="bbPlcHdr"/>
        </w:types>
        <w:behaviors>
          <w:behavior w:val="content"/>
        </w:behaviors>
        <w:guid w:val="{B96D1386-E4FC-4509-9DB0-70B5850037A3}"/>
      </w:docPartPr>
      <w:docPartBody>
        <w:p w:rsidR="009117A9" w:rsidRDefault="009117A9" w:rsidP="009117A9">
          <w:pPr>
            <w:pStyle w:val="359B45AED95E4C7881AE1FBA11EA7115"/>
          </w:pPr>
          <w:r>
            <w:rPr>
              <w:rStyle w:val="PlaceholderText"/>
            </w:rPr>
            <w:t xml:space="preserve"> </w:t>
          </w:r>
        </w:p>
      </w:docPartBody>
    </w:docPart>
    <w:docPart>
      <w:docPartPr>
        <w:name w:val="4BF609F6D8A0432989FDD17FDB0C5111"/>
        <w:category>
          <w:name w:val="General"/>
          <w:gallery w:val="placeholder"/>
        </w:category>
        <w:types>
          <w:type w:val="bbPlcHdr"/>
        </w:types>
        <w:behaviors>
          <w:behavior w:val="content"/>
        </w:behaviors>
        <w:guid w:val="{007E4751-38B1-4028-AB9D-491E8C1FF9EC}"/>
      </w:docPartPr>
      <w:docPartBody>
        <w:p w:rsidR="009117A9" w:rsidRDefault="009117A9" w:rsidP="009117A9">
          <w:pPr>
            <w:pStyle w:val="4BF609F6D8A0432989FDD17FDB0C5111"/>
          </w:pPr>
          <w:r>
            <w:rPr>
              <w:rStyle w:val="PlaceholderText"/>
            </w:rPr>
            <w:t xml:space="preserve"> </w:t>
          </w:r>
        </w:p>
      </w:docPartBody>
    </w:docPart>
    <w:docPart>
      <w:docPartPr>
        <w:name w:val="A3EECF72B0AF45188B9BF211AF4F774E"/>
        <w:category>
          <w:name w:val="General"/>
          <w:gallery w:val="placeholder"/>
        </w:category>
        <w:types>
          <w:type w:val="bbPlcHdr"/>
        </w:types>
        <w:behaviors>
          <w:behavior w:val="content"/>
        </w:behaviors>
        <w:guid w:val="{27213808-08C5-4FEE-BF62-B3997E6F4C58}"/>
      </w:docPartPr>
      <w:docPartBody>
        <w:p w:rsidR="009117A9" w:rsidRDefault="009117A9" w:rsidP="009117A9">
          <w:pPr>
            <w:pStyle w:val="A3EECF72B0AF45188B9BF211AF4F774E"/>
          </w:pPr>
          <w:r>
            <w:rPr>
              <w:rStyle w:val="PlaceholderText"/>
            </w:rPr>
            <w:t xml:space="preserve"> </w:t>
          </w:r>
        </w:p>
      </w:docPartBody>
    </w:docPart>
    <w:docPart>
      <w:docPartPr>
        <w:name w:val="787A7CBE040B4BA6AFEA12C42AB0A785"/>
        <w:category>
          <w:name w:val="General"/>
          <w:gallery w:val="placeholder"/>
        </w:category>
        <w:types>
          <w:type w:val="bbPlcHdr"/>
        </w:types>
        <w:behaviors>
          <w:behavior w:val="content"/>
        </w:behaviors>
        <w:guid w:val="{93F08AEE-62D3-445D-9E94-BF0B2CACC0B9}"/>
      </w:docPartPr>
      <w:docPartBody>
        <w:p w:rsidR="009117A9" w:rsidRDefault="009117A9" w:rsidP="009117A9">
          <w:pPr>
            <w:pStyle w:val="787A7CBE040B4BA6AFEA12C42AB0A785"/>
          </w:pPr>
          <w:r>
            <w:rPr>
              <w:rStyle w:val="PlaceholderText"/>
            </w:rPr>
            <w:t xml:space="preserve"> </w:t>
          </w:r>
        </w:p>
      </w:docPartBody>
    </w:docPart>
    <w:docPart>
      <w:docPartPr>
        <w:name w:val="56207943596D42C39097B91E0992A612"/>
        <w:category>
          <w:name w:val="General"/>
          <w:gallery w:val="placeholder"/>
        </w:category>
        <w:types>
          <w:type w:val="bbPlcHdr"/>
        </w:types>
        <w:behaviors>
          <w:behavior w:val="content"/>
        </w:behaviors>
        <w:guid w:val="{6BFED5D5-6667-4F4D-87F9-168B63B4D764}"/>
      </w:docPartPr>
      <w:docPartBody>
        <w:p w:rsidR="009117A9" w:rsidRDefault="009117A9" w:rsidP="009117A9">
          <w:pPr>
            <w:pStyle w:val="56207943596D42C39097B91E0992A612"/>
          </w:pPr>
          <w:r>
            <w:rPr>
              <w:rStyle w:val="PlaceholderText"/>
            </w:rPr>
            <w:t xml:space="preserve"> </w:t>
          </w:r>
        </w:p>
      </w:docPartBody>
    </w:docPart>
    <w:docPart>
      <w:docPartPr>
        <w:name w:val="1869560BBFDE4A9EA0A96F5424319593"/>
        <w:category>
          <w:name w:val="General"/>
          <w:gallery w:val="placeholder"/>
        </w:category>
        <w:types>
          <w:type w:val="bbPlcHdr"/>
        </w:types>
        <w:behaviors>
          <w:behavior w:val="content"/>
        </w:behaviors>
        <w:guid w:val="{C6637989-144D-43B1-912F-103A5AB3D7A4}"/>
      </w:docPartPr>
      <w:docPartBody>
        <w:p w:rsidR="009117A9" w:rsidRDefault="009117A9" w:rsidP="009117A9">
          <w:pPr>
            <w:pStyle w:val="1869560BBFDE4A9EA0A96F5424319593"/>
          </w:pPr>
          <w:r>
            <w:rPr>
              <w:rStyle w:val="PlaceholderText"/>
            </w:rPr>
            <w:t xml:space="preserve"> </w:t>
          </w:r>
        </w:p>
      </w:docPartBody>
    </w:docPart>
    <w:docPart>
      <w:docPartPr>
        <w:name w:val="BEE0DFCA7951447DB406E7CF51091618"/>
        <w:category>
          <w:name w:val="General"/>
          <w:gallery w:val="placeholder"/>
        </w:category>
        <w:types>
          <w:type w:val="bbPlcHdr"/>
        </w:types>
        <w:behaviors>
          <w:behavior w:val="content"/>
        </w:behaviors>
        <w:guid w:val="{D4265BE1-45E4-46E0-804A-42D6FBDDFE44}"/>
      </w:docPartPr>
      <w:docPartBody>
        <w:p w:rsidR="009117A9" w:rsidRDefault="009117A9" w:rsidP="009117A9">
          <w:pPr>
            <w:pStyle w:val="BEE0DFCA7951447DB406E7CF51091618"/>
          </w:pPr>
          <w:r>
            <w:rPr>
              <w:rStyle w:val="PlaceholderText"/>
            </w:rPr>
            <w:t xml:space="preserve"> </w:t>
          </w:r>
        </w:p>
      </w:docPartBody>
    </w:docPart>
    <w:docPart>
      <w:docPartPr>
        <w:name w:val="CAC17E6A582548BD88D0D06B2453EE78"/>
        <w:category>
          <w:name w:val="General"/>
          <w:gallery w:val="placeholder"/>
        </w:category>
        <w:types>
          <w:type w:val="bbPlcHdr"/>
        </w:types>
        <w:behaviors>
          <w:behavior w:val="content"/>
        </w:behaviors>
        <w:guid w:val="{CAF787EE-EDDA-4D87-83E4-3F7EFCAA9CAC}"/>
      </w:docPartPr>
      <w:docPartBody>
        <w:p w:rsidR="009117A9" w:rsidRDefault="009117A9" w:rsidP="009117A9">
          <w:pPr>
            <w:pStyle w:val="CAC17E6A582548BD88D0D06B2453EE78"/>
          </w:pPr>
          <w:r>
            <w:rPr>
              <w:rStyle w:val="PlaceholderText"/>
            </w:rPr>
            <w:t xml:space="preserve"> </w:t>
          </w:r>
        </w:p>
      </w:docPartBody>
    </w:docPart>
    <w:docPart>
      <w:docPartPr>
        <w:name w:val="213CF460529048CB82E3FA617F994A0D"/>
        <w:category>
          <w:name w:val="General"/>
          <w:gallery w:val="placeholder"/>
        </w:category>
        <w:types>
          <w:type w:val="bbPlcHdr"/>
        </w:types>
        <w:behaviors>
          <w:behavior w:val="content"/>
        </w:behaviors>
        <w:guid w:val="{ED24BF12-E27F-4227-ADFF-8E17EBC37374}"/>
      </w:docPartPr>
      <w:docPartBody>
        <w:p w:rsidR="009117A9" w:rsidRDefault="009117A9" w:rsidP="009117A9">
          <w:pPr>
            <w:pStyle w:val="213CF460529048CB82E3FA617F994A0D"/>
          </w:pPr>
          <w:r>
            <w:rPr>
              <w:rStyle w:val="PlaceholderText"/>
            </w:rPr>
            <w:t xml:space="preserve"> </w:t>
          </w:r>
        </w:p>
      </w:docPartBody>
    </w:docPart>
    <w:docPart>
      <w:docPartPr>
        <w:name w:val="F406784E5B334ECBA6C8B73F9EEF508B"/>
        <w:category>
          <w:name w:val="General"/>
          <w:gallery w:val="placeholder"/>
        </w:category>
        <w:types>
          <w:type w:val="bbPlcHdr"/>
        </w:types>
        <w:behaviors>
          <w:behavior w:val="content"/>
        </w:behaviors>
        <w:guid w:val="{18105E93-40CF-403D-A4EF-593CACE7AE0E}"/>
      </w:docPartPr>
      <w:docPartBody>
        <w:p w:rsidR="009117A9" w:rsidRDefault="009117A9" w:rsidP="009117A9">
          <w:pPr>
            <w:pStyle w:val="F406784E5B334ECBA6C8B73F9EEF508B"/>
          </w:pPr>
          <w:r>
            <w:rPr>
              <w:rStyle w:val="PlaceholderText"/>
            </w:rPr>
            <w:t xml:space="preserve"> </w:t>
          </w:r>
        </w:p>
      </w:docPartBody>
    </w:docPart>
    <w:docPart>
      <w:docPartPr>
        <w:name w:val="1D8AE83881EF4CCBB7AA27DF6468F739"/>
        <w:category>
          <w:name w:val="General"/>
          <w:gallery w:val="placeholder"/>
        </w:category>
        <w:types>
          <w:type w:val="bbPlcHdr"/>
        </w:types>
        <w:behaviors>
          <w:behavior w:val="content"/>
        </w:behaviors>
        <w:guid w:val="{D6898AF3-FDF1-4F1A-AB32-BD4684B9925D}"/>
      </w:docPartPr>
      <w:docPartBody>
        <w:p w:rsidR="009117A9" w:rsidRDefault="009117A9" w:rsidP="009117A9">
          <w:pPr>
            <w:pStyle w:val="1D8AE83881EF4CCBB7AA27DF6468F739"/>
          </w:pPr>
          <w:r>
            <w:rPr>
              <w:rStyle w:val="PlaceholderText"/>
            </w:rPr>
            <w:t xml:space="preserve"> </w:t>
          </w:r>
        </w:p>
      </w:docPartBody>
    </w:docPart>
    <w:docPart>
      <w:docPartPr>
        <w:name w:val="680F0ACB03714F4F81D19067E4FA79A1"/>
        <w:category>
          <w:name w:val="General"/>
          <w:gallery w:val="placeholder"/>
        </w:category>
        <w:types>
          <w:type w:val="bbPlcHdr"/>
        </w:types>
        <w:behaviors>
          <w:behavior w:val="content"/>
        </w:behaviors>
        <w:guid w:val="{7E0DB24F-30E7-46BD-8D0D-3793E402E833}"/>
      </w:docPartPr>
      <w:docPartBody>
        <w:p w:rsidR="009117A9" w:rsidRDefault="009117A9" w:rsidP="009117A9">
          <w:pPr>
            <w:pStyle w:val="680F0ACB03714F4F81D19067E4FA79A1"/>
          </w:pPr>
          <w:r>
            <w:rPr>
              <w:rStyle w:val="PlaceholderText"/>
            </w:rPr>
            <w:t xml:space="preserve"> </w:t>
          </w:r>
        </w:p>
      </w:docPartBody>
    </w:docPart>
    <w:docPart>
      <w:docPartPr>
        <w:name w:val="A2FC4B6EC0EA44859A0C77A5033D0756"/>
        <w:category>
          <w:name w:val="General"/>
          <w:gallery w:val="placeholder"/>
        </w:category>
        <w:types>
          <w:type w:val="bbPlcHdr"/>
        </w:types>
        <w:behaviors>
          <w:behavior w:val="content"/>
        </w:behaviors>
        <w:guid w:val="{C17A0ABC-F80D-44E2-B5E4-9A7872347157}"/>
      </w:docPartPr>
      <w:docPartBody>
        <w:p w:rsidR="009117A9" w:rsidRDefault="009117A9" w:rsidP="009117A9">
          <w:pPr>
            <w:pStyle w:val="A2FC4B6EC0EA44859A0C77A5033D0756"/>
          </w:pPr>
          <w:r>
            <w:rPr>
              <w:rStyle w:val="PlaceholderText"/>
            </w:rPr>
            <w:t xml:space="preserve"> </w:t>
          </w:r>
        </w:p>
      </w:docPartBody>
    </w:docPart>
    <w:docPart>
      <w:docPartPr>
        <w:name w:val="049FB461AE9C4DE393E673D125BAAB7E"/>
        <w:category>
          <w:name w:val="General"/>
          <w:gallery w:val="placeholder"/>
        </w:category>
        <w:types>
          <w:type w:val="bbPlcHdr"/>
        </w:types>
        <w:behaviors>
          <w:behavior w:val="content"/>
        </w:behaviors>
        <w:guid w:val="{E1632C12-3F8C-40F3-BBAE-86A930500CEE}"/>
      </w:docPartPr>
      <w:docPartBody>
        <w:p w:rsidR="009117A9" w:rsidRDefault="009117A9" w:rsidP="009117A9">
          <w:pPr>
            <w:pStyle w:val="049FB461AE9C4DE393E673D125BAAB7E"/>
          </w:pPr>
          <w:r>
            <w:rPr>
              <w:rStyle w:val="PlaceholderText"/>
            </w:rPr>
            <w:t xml:space="preserve"> </w:t>
          </w:r>
        </w:p>
      </w:docPartBody>
    </w:docPart>
    <w:docPart>
      <w:docPartPr>
        <w:name w:val="F2302F3612EF4768BAC8868337C9F4AB"/>
        <w:category>
          <w:name w:val="General"/>
          <w:gallery w:val="placeholder"/>
        </w:category>
        <w:types>
          <w:type w:val="bbPlcHdr"/>
        </w:types>
        <w:behaviors>
          <w:behavior w:val="content"/>
        </w:behaviors>
        <w:guid w:val="{AABD5E04-EF39-4C1C-86A4-D3212CD2F91F}"/>
      </w:docPartPr>
      <w:docPartBody>
        <w:p w:rsidR="009117A9" w:rsidRDefault="009117A9" w:rsidP="009117A9">
          <w:pPr>
            <w:pStyle w:val="F2302F3612EF4768BAC8868337C9F4AB"/>
          </w:pPr>
          <w:r>
            <w:rPr>
              <w:rStyle w:val="PlaceholderText"/>
            </w:rPr>
            <w:t xml:space="preserve"> </w:t>
          </w:r>
        </w:p>
      </w:docPartBody>
    </w:docPart>
    <w:docPart>
      <w:docPartPr>
        <w:name w:val="596BFC723B704C6B94A63A2622D8BF73"/>
        <w:category>
          <w:name w:val="General"/>
          <w:gallery w:val="placeholder"/>
        </w:category>
        <w:types>
          <w:type w:val="bbPlcHdr"/>
        </w:types>
        <w:behaviors>
          <w:behavior w:val="content"/>
        </w:behaviors>
        <w:guid w:val="{E7691ADF-8290-4F3A-88A8-CF160B9C47FF}"/>
      </w:docPartPr>
      <w:docPartBody>
        <w:p w:rsidR="009117A9" w:rsidRDefault="009117A9" w:rsidP="009117A9">
          <w:pPr>
            <w:pStyle w:val="596BFC723B704C6B94A63A2622D8BF73"/>
          </w:pPr>
          <w:r>
            <w:rPr>
              <w:rStyle w:val="PlaceholderText"/>
            </w:rPr>
            <w:t xml:space="preserve"> </w:t>
          </w:r>
        </w:p>
      </w:docPartBody>
    </w:docPart>
    <w:docPart>
      <w:docPartPr>
        <w:name w:val="57192BD658B345D1A524CFB82BEE3C22"/>
        <w:category>
          <w:name w:val="General"/>
          <w:gallery w:val="placeholder"/>
        </w:category>
        <w:types>
          <w:type w:val="bbPlcHdr"/>
        </w:types>
        <w:behaviors>
          <w:behavior w:val="content"/>
        </w:behaviors>
        <w:guid w:val="{211D5C9F-E2C1-416A-A82C-E4199CE7FDEB}"/>
      </w:docPartPr>
      <w:docPartBody>
        <w:p w:rsidR="009117A9" w:rsidRDefault="009117A9" w:rsidP="009117A9">
          <w:pPr>
            <w:pStyle w:val="57192BD658B345D1A524CFB82BEE3C22"/>
          </w:pPr>
          <w:r>
            <w:rPr>
              <w:rStyle w:val="PlaceholderText"/>
            </w:rPr>
            <w:t xml:space="preserve"> </w:t>
          </w:r>
        </w:p>
      </w:docPartBody>
    </w:docPart>
    <w:docPart>
      <w:docPartPr>
        <w:name w:val="94507C9146E248069E52C79FA3F21FC9"/>
        <w:category>
          <w:name w:val="General"/>
          <w:gallery w:val="placeholder"/>
        </w:category>
        <w:types>
          <w:type w:val="bbPlcHdr"/>
        </w:types>
        <w:behaviors>
          <w:behavior w:val="content"/>
        </w:behaviors>
        <w:guid w:val="{4B66C820-4DC9-4F1B-A940-D1F4C8A6CC90}"/>
      </w:docPartPr>
      <w:docPartBody>
        <w:p w:rsidR="009117A9" w:rsidRDefault="009117A9" w:rsidP="009117A9">
          <w:pPr>
            <w:pStyle w:val="94507C9146E248069E52C79FA3F21FC9"/>
          </w:pPr>
          <w:r>
            <w:rPr>
              <w:rStyle w:val="PlaceholderText"/>
            </w:rPr>
            <w:t xml:space="preserve"> </w:t>
          </w:r>
        </w:p>
      </w:docPartBody>
    </w:docPart>
    <w:docPart>
      <w:docPartPr>
        <w:name w:val="4D1AF51AA4A545569849CC74A172F271"/>
        <w:category>
          <w:name w:val="General"/>
          <w:gallery w:val="placeholder"/>
        </w:category>
        <w:types>
          <w:type w:val="bbPlcHdr"/>
        </w:types>
        <w:behaviors>
          <w:behavior w:val="content"/>
        </w:behaviors>
        <w:guid w:val="{9E64D2AB-9760-452E-90A4-A84752C31146}"/>
      </w:docPartPr>
      <w:docPartBody>
        <w:p w:rsidR="009117A9" w:rsidRDefault="009117A9" w:rsidP="009117A9">
          <w:pPr>
            <w:pStyle w:val="4D1AF51AA4A545569849CC74A172F271"/>
          </w:pPr>
          <w:r>
            <w:rPr>
              <w:rStyle w:val="PlaceholderText"/>
            </w:rPr>
            <w:t xml:space="preserve"> </w:t>
          </w:r>
        </w:p>
      </w:docPartBody>
    </w:docPart>
    <w:docPart>
      <w:docPartPr>
        <w:name w:val="830A0B01419E48D6A2E00ECE8F22CEED"/>
        <w:category>
          <w:name w:val="General"/>
          <w:gallery w:val="placeholder"/>
        </w:category>
        <w:types>
          <w:type w:val="bbPlcHdr"/>
        </w:types>
        <w:behaviors>
          <w:behavior w:val="content"/>
        </w:behaviors>
        <w:guid w:val="{EF0D83B1-A3CF-4A3D-BD98-F5AF19227444}"/>
      </w:docPartPr>
      <w:docPartBody>
        <w:p w:rsidR="009117A9" w:rsidRDefault="009117A9" w:rsidP="009117A9">
          <w:pPr>
            <w:pStyle w:val="830A0B01419E48D6A2E00ECE8F22CEED"/>
          </w:pPr>
          <w:r>
            <w:rPr>
              <w:rStyle w:val="PlaceholderText"/>
            </w:rPr>
            <w:t xml:space="preserve"> </w:t>
          </w:r>
        </w:p>
      </w:docPartBody>
    </w:docPart>
    <w:docPart>
      <w:docPartPr>
        <w:name w:val="AB3E8BE9D40948D587A2DBDFFBDBDCA6"/>
        <w:category>
          <w:name w:val="General"/>
          <w:gallery w:val="placeholder"/>
        </w:category>
        <w:types>
          <w:type w:val="bbPlcHdr"/>
        </w:types>
        <w:behaviors>
          <w:behavior w:val="content"/>
        </w:behaviors>
        <w:guid w:val="{6CD367B9-A4F6-4921-8CCC-CE3B351C1328}"/>
      </w:docPartPr>
      <w:docPartBody>
        <w:p w:rsidR="009117A9" w:rsidRDefault="009117A9" w:rsidP="009117A9">
          <w:pPr>
            <w:pStyle w:val="AB3E8BE9D40948D587A2DBDFFBDBDCA6"/>
          </w:pPr>
          <w:r>
            <w:rPr>
              <w:rStyle w:val="PlaceholderText"/>
            </w:rPr>
            <w:t xml:space="preserve"> </w:t>
          </w:r>
        </w:p>
      </w:docPartBody>
    </w:docPart>
    <w:docPart>
      <w:docPartPr>
        <w:name w:val="AB0F389EB775479398F9F7F6BEB3ADEF"/>
        <w:category>
          <w:name w:val="General"/>
          <w:gallery w:val="placeholder"/>
        </w:category>
        <w:types>
          <w:type w:val="bbPlcHdr"/>
        </w:types>
        <w:behaviors>
          <w:behavior w:val="content"/>
        </w:behaviors>
        <w:guid w:val="{48089C92-3C15-4F9E-9D34-61C7246CC961}"/>
      </w:docPartPr>
      <w:docPartBody>
        <w:p w:rsidR="009117A9" w:rsidRDefault="009117A9" w:rsidP="009117A9">
          <w:pPr>
            <w:pStyle w:val="AB0F389EB775479398F9F7F6BEB3ADEF"/>
          </w:pPr>
          <w:r>
            <w:rPr>
              <w:rStyle w:val="PlaceholderText"/>
            </w:rPr>
            <w:t xml:space="preserve"> </w:t>
          </w:r>
        </w:p>
      </w:docPartBody>
    </w:docPart>
    <w:docPart>
      <w:docPartPr>
        <w:name w:val="B43F1EB7B9624D74A50FF8C49CC6AFE7"/>
        <w:category>
          <w:name w:val="General"/>
          <w:gallery w:val="placeholder"/>
        </w:category>
        <w:types>
          <w:type w:val="bbPlcHdr"/>
        </w:types>
        <w:behaviors>
          <w:behavior w:val="content"/>
        </w:behaviors>
        <w:guid w:val="{15F139C8-754E-48CC-9A78-DFC7A80CFB78}"/>
      </w:docPartPr>
      <w:docPartBody>
        <w:p w:rsidR="009117A9" w:rsidRDefault="009117A9" w:rsidP="009117A9">
          <w:pPr>
            <w:pStyle w:val="B43F1EB7B9624D74A50FF8C49CC6AFE7"/>
          </w:pPr>
          <w:r>
            <w:rPr>
              <w:rStyle w:val="PlaceholderText"/>
            </w:rPr>
            <w:t xml:space="preserve"> </w:t>
          </w:r>
        </w:p>
      </w:docPartBody>
    </w:docPart>
    <w:docPart>
      <w:docPartPr>
        <w:name w:val="4FE8E5FC9325411DBA819D42BA744725"/>
        <w:category>
          <w:name w:val="General"/>
          <w:gallery w:val="placeholder"/>
        </w:category>
        <w:types>
          <w:type w:val="bbPlcHdr"/>
        </w:types>
        <w:behaviors>
          <w:behavior w:val="content"/>
        </w:behaviors>
        <w:guid w:val="{0ECFC33C-1AB3-406E-8361-FBAADDFAA97D}"/>
      </w:docPartPr>
      <w:docPartBody>
        <w:p w:rsidR="009117A9" w:rsidRDefault="009117A9" w:rsidP="009117A9">
          <w:pPr>
            <w:pStyle w:val="4FE8E5FC9325411DBA819D42BA744725"/>
          </w:pPr>
          <w:r>
            <w:rPr>
              <w:rStyle w:val="PlaceholderText"/>
            </w:rPr>
            <w:t xml:space="preserve"> </w:t>
          </w:r>
        </w:p>
      </w:docPartBody>
    </w:docPart>
    <w:docPart>
      <w:docPartPr>
        <w:name w:val="CEE657993EC944988434F00FDD05551E"/>
        <w:category>
          <w:name w:val="General"/>
          <w:gallery w:val="placeholder"/>
        </w:category>
        <w:types>
          <w:type w:val="bbPlcHdr"/>
        </w:types>
        <w:behaviors>
          <w:behavior w:val="content"/>
        </w:behaviors>
        <w:guid w:val="{8E0310CE-9CF5-4E20-B850-E14CAA66FA48}"/>
      </w:docPartPr>
      <w:docPartBody>
        <w:p w:rsidR="009117A9" w:rsidRDefault="009117A9" w:rsidP="009117A9">
          <w:pPr>
            <w:pStyle w:val="CEE657993EC944988434F00FDD05551E"/>
          </w:pPr>
          <w:r>
            <w:rPr>
              <w:rStyle w:val="PlaceholderText"/>
            </w:rPr>
            <w:t xml:space="preserve"> </w:t>
          </w:r>
        </w:p>
      </w:docPartBody>
    </w:docPart>
    <w:docPart>
      <w:docPartPr>
        <w:name w:val="34F9EAB282294A16A203CCD991FDEFE3"/>
        <w:category>
          <w:name w:val="General"/>
          <w:gallery w:val="placeholder"/>
        </w:category>
        <w:types>
          <w:type w:val="bbPlcHdr"/>
        </w:types>
        <w:behaviors>
          <w:behavior w:val="content"/>
        </w:behaviors>
        <w:guid w:val="{31B7D58B-DA8F-4521-9427-8AB054EE0245}"/>
      </w:docPartPr>
      <w:docPartBody>
        <w:p w:rsidR="009117A9" w:rsidRDefault="009117A9" w:rsidP="009117A9">
          <w:pPr>
            <w:pStyle w:val="34F9EAB282294A16A203CCD991FDEFE3"/>
          </w:pPr>
          <w:r>
            <w:rPr>
              <w:rStyle w:val="PlaceholderText"/>
            </w:rPr>
            <w:t xml:space="preserve"> </w:t>
          </w:r>
        </w:p>
      </w:docPartBody>
    </w:docPart>
    <w:docPart>
      <w:docPartPr>
        <w:name w:val="9740B1CCF23E4F4FAB09E8145DF5F5B3"/>
        <w:category>
          <w:name w:val="General"/>
          <w:gallery w:val="placeholder"/>
        </w:category>
        <w:types>
          <w:type w:val="bbPlcHdr"/>
        </w:types>
        <w:behaviors>
          <w:behavior w:val="content"/>
        </w:behaviors>
        <w:guid w:val="{4DFB6165-E36E-43AD-85CA-06B33FEBD1B9}"/>
      </w:docPartPr>
      <w:docPartBody>
        <w:p w:rsidR="009117A9" w:rsidRDefault="009117A9" w:rsidP="009117A9">
          <w:pPr>
            <w:pStyle w:val="9740B1CCF23E4F4FAB09E8145DF5F5B3"/>
          </w:pPr>
          <w:r>
            <w:rPr>
              <w:rStyle w:val="PlaceholderText"/>
            </w:rPr>
            <w:t xml:space="preserve"> </w:t>
          </w:r>
        </w:p>
      </w:docPartBody>
    </w:docPart>
    <w:docPart>
      <w:docPartPr>
        <w:name w:val="DDE2621878124EB689770A5397D80815"/>
        <w:category>
          <w:name w:val="General"/>
          <w:gallery w:val="placeholder"/>
        </w:category>
        <w:types>
          <w:type w:val="bbPlcHdr"/>
        </w:types>
        <w:behaviors>
          <w:behavior w:val="content"/>
        </w:behaviors>
        <w:guid w:val="{A10A8C9E-57A6-41CC-9F12-2E3CA0E6EFF6}"/>
      </w:docPartPr>
      <w:docPartBody>
        <w:p w:rsidR="009117A9" w:rsidRDefault="009117A9" w:rsidP="009117A9">
          <w:pPr>
            <w:pStyle w:val="DDE2621878124EB689770A5397D80815"/>
          </w:pPr>
          <w:r>
            <w:rPr>
              <w:rStyle w:val="PlaceholderText"/>
            </w:rPr>
            <w:t xml:space="preserve"> </w:t>
          </w:r>
        </w:p>
      </w:docPartBody>
    </w:docPart>
    <w:docPart>
      <w:docPartPr>
        <w:name w:val="6F8C040B9F944EAA91305EE5993848B2"/>
        <w:category>
          <w:name w:val="General"/>
          <w:gallery w:val="placeholder"/>
        </w:category>
        <w:types>
          <w:type w:val="bbPlcHdr"/>
        </w:types>
        <w:behaviors>
          <w:behavior w:val="content"/>
        </w:behaviors>
        <w:guid w:val="{1A16B678-4451-412D-A93E-5804E303A258}"/>
      </w:docPartPr>
      <w:docPartBody>
        <w:p w:rsidR="009117A9" w:rsidRDefault="009117A9" w:rsidP="009117A9">
          <w:pPr>
            <w:pStyle w:val="6F8C040B9F944EAA91305EE5993848B2"/>
          </w:pPr>
          <w:r>
            <w:rPr>
              <w:rStyle w:val="PlaceholderText"/>
            </w:rPr>
            <w:t xml:space="preserve"> </w:t>
          </w:r>
        </w:p>
      </w:docPartBody>
    </w:docPart>
    <w:docPart>
      <w:docPartPr>
        <w:name w:val="4E485E2FFE7F411AAB184389A2D18C34"/>
        <w:category>
          <w:name w:val="General"/>
          <w:gallery w:val="placeholder"/>
        </w:category>
        <w:types>
          <w:type w:val="bbPlcHdr"/>
        </w:types>
        <w:behaviors>
          <w:behavior w:val="content"/>
        </w:behaviors>
        <w:guid w:val="{13EA7163-08F6-4A07-B437-6D0B770396B9}"/>
      </w:docPartPr>
      <w:docPartBody>
        <w:p w:rsidR="009117A9" w:rsidRDefault="009117A9" w:rsidP="009117A9">
          <w:pPr>
            <w:pStyle w:val="4E485E2FFE7F411AAB184389A2D18C34"/>
          </w:pPr>
          <w:r>
            <w:rPr>
              <w:rStyle w:val="PlaceholderText"/>
            </w:rPr>
            <w:t xml:space="preserve"> </w:t>
          </w:r>
        </w:p>
      </w:docPartBody>
    </w:docPart>
    <w:docPart>
      <w:docPartPr>
        <w:name w:val="BBF4163E0906410290E4A61B6E974E25"/>
        <w:category>
          <w:name w:val="General"/>
          <w:gallery w:val="placeholder"/>
        </w:category>
        <w:types>
          <w:type w:val="bbPlcHdr"/>
        </w:types>
        <w:behaviors>
          <w:behavior w:val="content"/>
        </w:behaviors>
        <w:guid w:val="{B8CEDC2F-3B4E-4FA5-88A5-10B11B2BD08D}"/>
      </w:docPartPr>
      <w:docPartBody>
        <w:p w:rsidR="009117A9" w:rsidRDefault="009117A9" w:rsidP="009117A9">
          <w:pPr>
            <w:pStyle w:val="BBF4163E0906410290E4A61B6E974E25"/>
          </w:pPr>
          <w:r>
            <w:rPr>
              <w:rStyle w:val="PlaceholderText"/>
            </w:rPr>
            <w:t xml:space="preserve"> </w:t>
          </w:r>
        </w:p>
      </w:docPartBody>
    </w:docPart>
    <w:docPart>
      <w:docPartPr>
        <w:name w:val="EACBA625283B4A0EA46834B30E3AE887"/>
        <w:category>
          <w:name w:val="General"/>
          <w:gallery w:val="placeholder"/>
        </w:category>
        <w:types>
          <w:type w:val="bbPlcHdr"/>
        </w:types>
        <w:behaviors>
          <w:behavior w:val="content"/>
        </w:behaviors>
        <w:guid w:val="{148C5E2C-79EE-4ADE-9780-1E454FBD93A0}"/>
      </w:docPartPr>
      <w:docPartBody>
        <w:p w:rsidR="009117A9" w:rsidRDefault="009117A9" w:rsidP="009117A9">
          <w:pPr>
            <w:pStyle w:val="EACBA625283B4A0EA46834B30E3AE887"/>
          </w:pPr>
          <w:r>
            <w:rPr>
              <w:rStyle w:val="PlaceholderText"/>
            </w:rPr>
            <w:t xml:space="preserve"> </w:t>
          </w:r>
        </w:p>
      </w:docPartBody>
    </w:docPart>
    <w:docPart>
      <w:docPartPr>
        <w:name w:val="1F99870CD25C412CB8D85347AE9D5645"/>
        <w:category>
          <w:name w:val="General"/>
          <w:gallery w:val="placeholder"/>
        </w:category>
        <w:types>
          <w:type w:val="bbPlcHdr"/>
        </w:types>
        <w:behaviors>
          <w:behavior w:val="content"/>
        </w:behaviors>
        <w:guid w:val="{5B068D33-AE95-47CA-ABFD-128818145FA1}"/>
      </w:docPartPr>
      <w:docPartBody>
        <w:p w:rsidR="009117A9" w:rsidRDefault="009117A9" w:rsidP="009117A9">
          <w:pPr>
            <w:pStyle w:val="1F99870CD25C412CB8D85347AE9D5645"/>
          </w:pPr>
          <w:r>
            <w:rPr>
              <w:rStyle w:val="PlaceholderText"/>
            </w:rPr>
            <w:t xml:space="preserve"> </w:t>
          </w:r>
        </w:p>
      </w:docPartBody>
    </w:docPart>
    <w:docPart>
      <w:docPartPr>
        <w:name w:val="6C032BCAE6EF4D70B28168176B7167E3"/>
        <w:category>
          <w:name w:val="General"/>
          <w:gallery w:val="placeholder"/>
        </w:category>
        <w:types>
          <w:type w:val="bbPlcHdr"/>
        </w:types>
        <w:behaviors>
          <w:behavior w:val="content"/>
        </w:behaviors>
        <w:guid w:val="{38A22415-FAE1-4DD0-89B6-38804DD9663D}"/>
      </w:docPartPr>
      <w:docPartBody>
        <w:p w:rsidR="009117A9" w:rsidRDefault="009117A9" w:rsidP="009117A9">
          <w:pPr>
            <w:pStyle w:val="6C032BCAE6EF4D70B28168176B7167E3"/>
          </w:pPr>
          <w:r>
            <w:rPr>
              <w:rStyle w:val="PlaceholderText"/>
            </w:rPr>
            <w:t xml:space="preserve"> </w:t>
          </w:r>
        </w:p>
      </w:docPartBody>
    </w:docPart>
    <w:docPart>
      <w:docPartPr>
        <w:name w:val="84C105FD992D43088F3746E78BB8F0AD"/>
        <w:category>
          <w:name w:val="General"/>
          <w:gallery w:val="placeholder"/>
        </w:category>
        <w:types>
          <w:type w:val="bbPlcHdr"/>
        </w:types>
        <w:behaviors>
          <w:behavior w:val="content"/>
        </w:behaviors>
        <w:guid w:val="{95363953-0408-4903-9F08-7CCE7BB001D7}"/>
      </w:docPartPr>
      <w:docPartBody>
        <w:p w:rsidR="009117A9" w:rsidRDefault="009117A9" w:rsidP="009117A9">
          <w:pPr>
            <w:pStyle w:val="84C105FD992D43088F3746E78BB8F0AD"/>
          </w:pPr>
          <w:r>
            <w:rPr>
              <w:rStyle w:val="PlaceholderText"/>
            </w:rPr>
            <w:t xml:space="preserve"> </w:t>
          </w:r>
        </w:p>
      </w:docPartBody>
    </w:docPart>
    <w:docPart>
      <w:docPartPr>
        <w:name w:val="B261721AC6A14DD48333655BDBE12774"/>
        <w:category>
          <w:name w:val="General"/>
          <w:gallery w:val="placeholder"/>
        </w:category>
        <w:types>
          <w:type w:val="bbPlcHdr"/>
        </w:types>
        <w:behaviors>
          <w:behavior w:val="content"/>
        </w:behaviors>
        <w:guid w:val="{F4CB16FB-234F-4D9E-AF84-3946B0711900}"/>
      </w:docPartPr>
      <w:docPartBody>
        <w:p w:rsidR="00815490" w:rsidRDefault="004D4F9F" w:rsidP="004D4F9F">
          <w:pPr>
            <w:pStyle w:val="B261721AC6A14DD48333655BDBE12774"/>
          </w:pPr>
          <w:r>
            <w:rPr>
              <w:rStyle w:val="PlaceholderText"/>
            </w:rPr>
            <w:t xml:space="preserve"> </w:t>
          </w:r>
        </w:p>
      </w:docPartBody>
    </w:docPart>
    <w:docPart>
      <w:docPartPr>
        <w:name w:val="6AE3314D62FD44628FB43A7B4F326F22"/>
        <w:category>
          <w:name w:val="General"/>
          <w:gallery w:val="placeholder"/>
        </w:category>
        <w:types>
          <w:type w:val="bbPlcHdr"/>
        </w:types>
        <w:behaviors>
          <w:behavior w:val="content"/>
        </w:behaviors>
        <w:guid w:val="{00AF4015-FB15-4131-901C-2C5A7367AFC6}"/>
      </w:docPartPr>
      <w:docPartBody>
        <w:p w:rsidR="00815490" w:rsidRDefault="004D4F9F" w:rsidP="004D4F9F">
          <w:pPr>
            <w:pStyle w:val="6AE3314D62FD44628FB43A7B4F326F22"/>
          </w:pPr>
          <w:r>
            <w:rPr>
              <w:rStyle w:val="PlaceholderText"/>
            </w:rPr>
            <w:t xml:space="preserve"> </w:t>
          </w:r>
        </w:p>
      </w:docPartBody>
    </w:docPart>
    <w:docPart>
      <w:docPartPr>
        <w:name w:val="BFED434D66C94CBF82F05528ED98B470"/>
        <w:category>
          <w:name w:val="General"/>
          <w:gallery w:val="placeholder"/>
        </w:category>
        <w:types>
          <w:type w:val="bbPlcHdr"/>
        </w:types>
        <w:behaviors>
          <w:behavior w:val="content"/>
        </w:behaviors>
        <w:guid w:val="{CC095547-487A-483E-AFAC-53CCED77F023}"/>
      </w:docPartPr>
      <w:docPartBody>
        <w:p w:rsidR="00815490" w:rsidRDefault="004D4F9F" w:rsidP="004D4F9F">
          <w:pPr>
            <w:pStyle w:val="BFED434D66C94CBF82F05528ED98B470"/>
          </w:pPr>
          <w:r>
            <w:rPr>
              <w:rStyle w:val="PlaceholderText"/>
            </w:rPr>
            <w:t xml:space="preserve"> </w:t>
          </w:r>
        </w:p>
      </w:docPartBody>
    </w:docPart>
    <w:docPart>
      <w:docPartPr>
        <w:name w:val="391829A725664C71B293329A7F2BBBE5"/>
        <w:category>
          <w:name w:val="General"/>
          <w:gallery w:val="placeholder"/>
        </w:category>
        <w:types>
          <w:type w:val="bbPlcHdr"/>
        </w:types>
        <w:behaviors>
          <w:behavior w:val="content"/>
        </w:behaviors>
        <w:guid w:val="{B175A287-FEE1-4511-82A3-94CC6FA5BA1C}"/>
      </w:docPartPr>
      <w:docPartBody>
        <w:p w:rsidR="00815490" w:rsidRDefault="004D4F9F" w:rsidP="004D4F9F">
          <w:pPr>
            <w:pStyle w:val="391829A725664C71B293329A7F2BBBE5"/>
          </w:pPr>
          <w:r>
            <w:rPr>
              <w:rStyle w:val="PlaceholderText"/>
            </w:rPr>
            <w:t xml:space="preserve"> </w:t>
          </w:r>
        </w:p>
      </w:docPartBody>
    </w:docPart>
    <w:docPart>
      <w:docPartPr>
        <w:name w:val="B9D0F7EC73D44B4B900A98B7B0EB9176"/>
        <w:category>
          <w:name w:val="General"/>
          <w:gallery w:val="placeholder"/>
        </w:category>
        <w:types>
          <w:type w:val="bbPlcHdr"/>
        </w:types>
        <w:behaviors>
          <w:behavior w:val="content"/>
        </w:behaviors>
        <w:guid w:val="{50C94E1B-609C-4639-B9A5-48F4BEF1E5E6}"/>
      </w:docPartPr>
      <w:docPartBody>
        <w:p w:rsidR="00815490" w:rsidRDefault="004D4F9F" w:rsidP="004D4F9F">
          <w:pPr>
            <w:pStyle w:val="B9D0F7EC73D44B4B900A98B7B0EB9176"/>
          </w:pPr>
          <w:r>
            <w:rPr>
              <w:rStyle w:val="PlaceholderText"/>
            </w:rPr>
            <w:t xml:space="preserve"> </w:t>
          </w:r>
        </w:p>
      </w:docPartBody>
    </w:docPart>
    <w:docPart>
      <w:docPartPr>
        <w:name w:val="22052A6DA4D14F7EA0FFE4BAEC0A51E9"/>
        <w:category>
          <w:name w:val="General"/>
          <w:gallery w:val="placeholder"/>
        </w:category>
        <w:types>
          <w:type w:val="bbPlcHdr"/>
        </w:types>
        <w:behaviors>
          <w:behavior w:val="content"/>
        </w:behaviors>
        <w:guid w:val="{86156F9A-C1BD-4728-9DA4-56DDFACDC97F}"/>
      </w:docPartPr>
      <w:docPartBody>
        <w:p w:rsidR="00815490" w:rsidRDefault="004D4F9F" w:rsidP="004D4F9F">
          <w:pPr>
            <w:pStyle w:val="22052A6DA4D14F7EA0FFE4BAEC0A51E9"/>
          </w:pPr>
          <w:r>
            <w:rPr>
              <w:rStyle w:val="PlaceholderText"/>
            </w:rPr>
            <w:t xml:space="preserve"> </w:t>
          </w:r>
        </w:p>
      </w:docPartBody>
    </w:docPart>
    <w:docPart>
      <w:docPartPr>
        <w:name w:val="339A06E7474F4A4293173DD2AE718D9C"/>
        <w:category>
          <w:name w:val="General"/>
          <w:gallery w:val="placeholder"/>
        </w:category>
        <w:types>
          <w:type w:val="bbPlcHdr"/>
        </w:types>
        <w:behaviors>
          <w:behavior w:val="content"/>
        </w:behaviors>
        <w:guid w:val="{B942F707-821D-4EBC-917E-39F1531CFF48}"/>
      </w:docPartPr>
      <w:docPartBody>
        <w:p w:rsidR="00815490" w:rsidRDefault="004D4F9F" w:rsidP="004D4F9F">
          <w:pPr>
            <w:pStyle w:val="339A06E7474F4A4293173DD2AE718D9C"/>
          </w:pPr>
          <w:r>
            <w:rPr>
              <w:rStyle w:val="PlaceholderText"/>
            </w:rPr>
            <w:t xml:space="preserve"> </w:t>
          </w:r>
        </w:p>
      </w:docPartBody>
    </w:docPart>
    <w:docPart>
      <w:docPartPr>
        <w:name w:val="4548778BE1A84F5C832A129AE067739F"/>
        <w:category>
          <w:name w:val="General"/>
          <w:gallery w:val="placeholder"/>
        </w:category>
        <w:types>
          <w:type w:val="bbPlcHdr"/>
        </w:types>
        <w:behaviors>
          <w:behavior w:val="content"/>
        </w:behaviors>
        <w:guid w:val="{251041FA-77BF-4ABE-957F-F872C1CD5491}"/>
      </w:docPartPr>
      <w:docPartBody>
        <w:p w:rsidR="00815490" w:rsidRDefault="004D4F9F" w:rsidP="004D4F9F">
          <w:pPr>
            <w:pStyle w:val="4548778BE1A84F5C832A129AE067739F"/>
          </w:pPr>
          <w:r>
            <w:rPr>
              <w:rStyle w:val="Placeholde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20B7200000000000000"/>
    <w:charset w:val="00"/>
    <w:family w:val="swiss"/>
    <w:pitch w:val="variable"/>
    <w:sig w:usb0="00000003" w:usb1="00000000" w:usb2="00000000" w:usb3="00000000" w:csb0="00000001" w:csb1="00000000"/>
  </w:font>
  <w:font w:name="Times New Roman">
    <w:panose1 w:val="02020603050405020304"/>
    <w:charset w:val="00"/>
    <w:family w:val="roman"/>
    <w:pitch w:val="variable"/>
    <w:sig w:usb0="E0002AEF" w:usb1="C0007841" w:usb2="00000009" w:usb3="00000000" w:csb0="000001FF" w:csb1="00000000"/>
  </w:font>
  <w:font w:name="Arial">
    <w:panose1 w:val="020B0604020202020204"/>
    <w:charset w:val="00"/>
    <w:family w:val="swiss"/>
    <w:pitch w:val="variable"/>
    <w:sig w:usb0="E0002AFF" w:usb1="C0007843" w:usb2="00000009" w:usb3="00000000" w:csb0="000001FF" w:csb1="00000000"/>
  </w:font>
  <w:font w:name="Frutiger 45 Light">
    <w:panose1 w:val="00000000000000000000"/>
    <w:charset w:val="00"/>
    <w:family w:val="modern"/>
    <w:notTrueType/>
    <w:pitch w:val="variable"/>
    <w:sig w:usb0="8000002F" w:usb1="40000048" w:usb2="00000000" w:usb3="00000000" w:csb0="00000111"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Calibri">
    <w:panose1 w:val="020F0502020204030204"/>
    <w:charset w:val="00"/>
    <w:family w:val="swiss"/>
    <w:pitch w:val="variable"/>
    <w:sig w:usb0="E00002FF" w:usb1="4000ACFF" w:usb2="00000001" w:usb3="00000000" w:csb0="0000019F" w:csb1="00000000"/>
  </w:font>
  <w:font w:name="Cambria">
    <w:panose1 w:val="02040503050406030204"/>
    <w:charset w:val="00"/>
    <w:family w:val="roman"/>
    <w:pitch w:val="variable"/>
    <w:sig w:usb0="E00002FF" w:usb1="400004FF" w:usb2="00000000" w:usb3="00000000" w:csb0="0000019F" w:csb1="00000000"/>
  </w:font>
  <w:font w:name="Tahoma">
    <w:panose1 w:val="020B0604030504040204"/>
    <w:charset w:val="00"/>
    <w:family w:val="swiss"/>
    <w:pitch w:val="variable"/>
    <w:sig w:usb0="E1002EFF" w:usb1="C000605B" w:usb2="00000029" w:usb3="00000000" w:csb0="000101FF" w:csb1="00000000"/>
  </w:font>
  <w:font w:name="Frutiger 46 Light Italic">
    <w:panose1 w:val="00000000000000000000"/>
    <w:charset w:val="00"/>
    <w:family w:val="auto"/>
    <w:notTrueType/>
    <w:pitch w:val="default"/>
    <w:sig w:usb0="00000003" w:usb1="00000000" w:usb2="00000000" w:usb3="00000000" w:csb0="00000001" w:csb1="00000000"/>
  </w:font>
  <w:font w:name="Frutiger 65 Bold">
    <w:panose1 w:val="00000000000000000000"/>
    <w:charset w:val="00"/>
    <w:family w:val="auto"/>
    <w:notTrueType/>
    <w:pitch w:val="default"/>
    <w:sig w:usb0="00000003" w:usb1="00000000" w:usb2="00000000" w:usb3="00000000" w:csb0="00000001" w:csb1="00000000"/>
  </w:font>
  <w:font w:name="Times">
    <w:panose1 w:val="02020603050405020304"/>
    <w:charset w:val="00"/>
    <w:family w:val="modern"/>
    <w:notTrueType/>
    <w:pitch w:val="variable"/>
    <w:sig w:usb0="8000002F" w:usb1="40000048" w:usb2="00000000" w:usb3="00000000" w:csb0="00000111" w:csb1="00000000"/>
  </w:font>
  <w:font w:name="Frutiger 55 Roman">
    <w:panose1 w:val="00000000000000000000"/>
    <w:charset w:val="00"/>
    <w:family w:val="auto"/>
    <w:notTrueType/>
    <w:pitch w:val="default"/>
    <w:sig w:usb0="00000003" w:usb1="00000000" w:usb2="00000000" w:usb3="00000000" w:csb0="00000001" w:csb1="00000000"/>
  </w:font>
  <w:font w:name="Frutiger 66">
    <w:panose1 w:val="00000000000000000000"/>
    <w:charset w:val="00"/>
    <w:family w:val="modern"/>
    <w:notTrueType/>
    <w:pitch w:val="variable"/>
    <w:sig w:usb0="8000002F" w:usb1="40000048" w:usb2="00000000" w:usb3="00000000" w:csb0="00000111" w:csb1="00000000"/>
  </w:font>
  <w:font w:name="Frutiger 65">
    <w:altName w:val="Arial"/>
    <w:panose1 w:val="00000000000000000000"/>
    <w:charset w:val="00"/>
    <w:family w:val="modern"/>
    <w:notTrueType/>
    <w:pitch w:val="variable"/>
    <w:sig w:usb0="8000002F" w:usb1="40000048" w:usb2="00000000" w:usb3="00000000" w:csb0="00000111" w:csb1="00000000"/>
  </w:font>
  <w:font w:name="Calibri Light">
    <w:panose1 w:val="020F0302020204030204"/>
    <w:charset w:val="00"/>
    <w:family w:val="swiss"/>
    <w:pitch w:val="variable"/>
    <w:sig w:usb0="A00002EF" w:usb1="4000207B"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9117A9"/>
    <w:rsid w:val="0000627E"/>
    <w:rsid w:val="000F538D"/>
    <w:rsid w:val="00200FCA"/>
    <w:rsid w:val="003D4791"/>
    <w:rsid w:val="004541B4"/>
    <w:rsid w:val="00491F16"/>
    <w:rsid w:val="004A6DFC"/>
    <w:rsid w:val="004D4F9F"/>
    <w:rsid w:val="00505546"/>
    <w:rsid w:val="00771016"/>
    <w:rsid w:val="00815490"/>
    <w:rsid w:val="009117A9"/>
    <w:rsid w:val="00A3140B"/>
    <w:rsid w:val="00B45F8C"/>
    <w:rsid w:val="00B95808"/>
    <w:rsid w:val="00BC3C96"/>
    <w:rsid w:val="00C72890"/>
    <w:rsid w:val="00D3163A"/>
    <w:rsid w:val="00EE7DE5"/>
    <w:rsid w:val="00FF79BE"/>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D4F9F"/>
    <w:rPr>
      <w:color w:val="808080"/>
    </w:rPr>
  </w:style>
  <w:style w:type="paragraph" w:customStyle="1" w:styleId="8EF132B898C14253A7DB7661B97635D4">
    <w:name w:val="8EF132B898C14253A7DB7661B97635D4"/>
    <w:rsid w:val="009117A9"/>
  </w:style>
  <w:style w:type="paragraph" w:customStyle="1" w:styleId="A8783D02EAED4B6AB6C685232FBE196D">
    <w:name w:val="A8783D02EAED4B6AB6C685232FBE196D"/>
    <w:rsid w:val="009117A9"/>
  </w:style>
  <w:style w:type="paragraph" w:customStyle="1" w:styleId="40D31DA6CBF44EE895B2C40AB79FFF3B">
    <w:name w:val="40D31DA6CBF44EE895B2C40AB79FFF3B"/>
    <w:rsid w:val="009117A9"/>
  </w:style>
  <w:style w:type="paragraph" w:customStyle="1" w:styleId="40F3674C922746059384D42B0B2A5927">
    <w:name w:val="40F3674C922746059384D42B0B2A5927"/>
    <w:rsid w:val="009117A9"/>
  </w:style>
  <w:style w:type="paragraph" w:customStyle="1" w:styleId="5282C8B8B29D4FEAB4DB1042691B6DF7">
    <w:name w:val="5282C8B8B29D4FEAB4DB1042691B6DF7"/>
    <w:rsid w:val="009117A9"/>
  </w:style>
  <w:style w:type="paragraph" w:customStyle="1" w:styleId="98409FCDE9F24855AC2EB267C1B3EB21">
    <w:name w:val="98409FCDE9F24855AC2EB267C1B3EB21"/>
    <w:rsid w:val="009117A9"/>
  </w:style>
  <w:style w:type="paragraph" w:customStyle="1" w:styleId="9CCE6B990AFB4CA697ACC4C1FD482FBA">
    <w:name w:val="9CCE6B990AFB4CA697ACC4C1FD482FBA"/>
    <w:rsid w:val="009117A9"/>
  </w:style>
  <w:style w:type="paragraph" w:customStyle="1" w:styleId="C37BFA3381D042F0936FD510B701EB11">
    <w:name w:val="C37BFA3381D042F0936FD510B701EB11"/>
    <w:rsid w:val="009117A9"/>
  </w:style>
  <w:style w:type="paragraph" w:customStyle="1" w:styleId="34EEA08B62BA42839643B327E19625E6">
    <w:name w:val="34EEA08B62BA42839643B327E19625E6"/>
    <w:rsid w:val="009117A9"/>
  </w:style>
  <w:style w:type="paragraph" w:customStyle="1" w:styleId="AEB679483789401F932666EFB7B5F6A3">
    <w:name w:val="AEB679483789401F932666EFB7B5F6A3"/>
    <w:rsid w:val="009117A9"/>
  </w:style>
  <w:style w:type="paragraph" w:customStyle="1" w:styleId="8B176A78C817423DB5FCA53C543A46C6">
    <w:name w:val="8B176A78C817423DB5FCA53C543A46C6"/>
    <w:rsid w:val="009117A9"/>
  </w:style>
  <w:style w:type="paragraph" w:customStyle="1" w:styleId="47CB48ECFFE642E6901B1A8041A96FAC">
    <w:name w:val="47CB48ECFFE642E6901B1A8041A96FAC"/>
    <w:rsid w:val="009117A9"/>
  </w:style>
  <w:style w:type="paragraph" w:customStyle="1" w:styleId="5E75BDD1EA2A4619906305BDD64C3DE0">
    <w:name w:val="5E75BDD1EA2A4619906305BDD64C3DE0"/>
    <w:rsid w:val="009117A9"/>
  </w:style>
  <w:style w:type="paragraph" w:customStyle="1" w:styleId="DB7CFD831D344F1EA6FFC937A3033E1D">
    <w:name w:val="DB7CFD831D344F1EA6FFC937A3033E1D"/>
    <w:rsid w:val="009117A9"/>
  </w:style>
  <w:style w:type="paragraph" w:customStyle="1" w:styleId="CBDB1F482EE54A8ABCBCB0C6E6145372">
    <w:name w:val="CBDB1F482EE54A8ABCBCB0C6E6145372"/>
    <w:rsid w:val="009117A9"/>
  </w:style>
  <w:style w:type="paragraph" w:customStyle="1" w:styleId="C117F9C169F542298898C066F93B6A1E">
    <w:name w:val="C117F9C169F542298898C066F93B6A1E"/>
    <w:rsid w:val="009117A9"/>
  </w:style>
  <w:style w:type="paragraph" w:customStyle="1" w:styleId="11350FE785484F1C96358AEC0CC82B75">
    <w:name w:val="11350FE785484F1C96358AEC0CC82B75"/>
    <w:rsid w:val="009117A9"/>
  </w:style>
  <w:style w:type="paragraph" w:customStyle="1" w:styleId="BD822453C20247B98BDB21D444C140AA">
    <w:name w:val="BD822453C20247B98BDB21D444C140AA"/>
    <w:rsid w:val="009117A9"/>
  </w:style>
  <w:style w:type="paragraph" w:customStyle="1" w:styleId="1F75CE77A973455581CD28639C4E1AC6">
    <w:name w:val="1F75CE77A973455581CD28639C4E1AC6"/>
    <w:rsid w:val="009117A9"/>
  </w:style>
  <w:style w:type="paragraph" w:customStyle="1" w:styleId="07CEFEA89D0A470EA3CB6C98CDCA970C">
    <w:name w:val="07CEFEA89D0A470EA3CB6C98CDCA970C"/>
    <w:rsid w:val="009117A9"/>
  </w:style>
  <w:style w:type="paragraph" w:customStyle="1" w:styleId="E6880AC38FD24D0A9BF4165346B738A5">
    <w:name w:val="E6880AC38FD24D0A9BF4165346B738A5"/>
    <w:rsid w:val="009117A9"/>
  </w:style>
  <w:style w:type="paragraph" w:customStyle="1" w:styleId="F10B6BD615B1417FBCBEE58A078212F0">
    <w:name w:val="F10B6BD615B1417FBCBEE58A078212F0"/>
    <w:rsid w:val="009117A9"/>
  </w:style>
  <w:style w:type="paragraph" w:customStyle="1" w:styleId="B0EE1E3D71144B8ABE97AD4F94563693">
    <w:name w:val="B0EE1E3D71144B8ABE97AD4F94563693"/>
    <w:rsid w:val="009117A9"/>
  </w:style>
  <w:style w:type="paragraph" w:customStyle="1" w:styleId="DC4D4093C5E24CC0966DEF293798A421">
    <w:name w:val="DC4D4093C5E24CC0966DEF293798A421"/>
    <w:rsid w:val="009117A9"/>
  </w:style>
  <w:style w:type="paragraph" w:customStyle="1" w:styleId="C128070586F449BAB9276AF54B750FBF">
    <w:name w:val="C128070586F449BAB9276AF54B750FBF"/>
    <w:rsid w:val="009117A9"/>
  </w:style>
  <w:style w:type="paragraph" w:customStyle="1" w:styleId="D1053F4AD6774C6FB0754B85F84AA97E">
    <w:name w:val="D1053F4AD6774C6FB0754B85F84AA97E"/>
    <w:rsid w:val="009117A9"/>
  </w:style>
  <w:style w:type="paragraph" w:customStyle="1" w:styleId="6BE7EBC531714836991FABF2FC03A332">
    <w:name w:val="6BE7EBC531714836991FABF2FC03A332"/>
    <w:rsid w:val="009117A9"/>
  </w:style>
  <w:style w:type="paragraph" w:customStyle="1" w:styleId="F3A25B0B89B448EDA70089542FB1537E">
    <w:name w:val="F3A25B0B89B448EDA70089542FB1537E"/>
    <w:rsid w:val="009117A9"/>
  </w:style>
  <w:style w:type="paragraph" w:customStyle="1" w:styleId="D69591FD9FD74E02AA8C1A340608D849">
    <w:name w:val="D69591FD9FD74E02AA8C1A340608D849"/>
    <w:rsid w:val="009117A9"/>
  </w:style>
  <w:style w:type="paragraph" w:customStyle="1" w:styleId="E2C6FD5155124BD2BEA8510D75533A02">
    <w:name w:val="E2C6FD5155124BD2BEA8510D75533A02"/>
    <w:rsid w:val="009117A9"/>
  </w:style>
  <w:style w:type="paragraph" w:customStyle="1" w:styleId="6668A817057049D5A87B50877F8A9A54">
    <w:name w:val="6668A817057049D5A87B50877F8A9A54"/>
    <w:rsid w:val="009117A9"/>
  </w:style>
  <w:style w:type="paragraph" w:customStyle="1" w:styleId="736268FCA0954D3897537AFB49A7515A">
    <w:name w:val="736268FCA0954D3897537AFB49A7515A"/>
    <w:rsid w:val="009117A9"/>
  </w:style>
  <w:style w:type="paragraph" w:customStyle="1" w:styleId="67DAB91D603E419BBD5FA2BC9F60A265">
    <w:name w:val="67DAB91D603E419BBD5FA2BC9F60A265"/>
    <w:rsid w:val="009117A9"/>
  </w:style>
  <w:style w:type="paragraph" w:customStyle="1" w:styleId="8DD63A925C20492FA03EC5BC1EFD685D">
    <w:name w:val="8DD63A925C20492FA03EC5BC1EFD685D"/>
    <w:rsid w:val="009117A9"/>
  </w:style>
  <w:style w:type="paragraph" w:customStyle="1" w:styleId="FF8F250DCD5245DD8CA86885E34CB080">
    <w:name w:val="FF8F250DCD5245DD8CA86885E34CB080"/>
    <w:rsid w:val="009117A9"/>
  </w:style>
  <w:style w:type="paragraph" w:customStyle="1" w:styleId="59B63A130A884DF596516C429982D479">
    <w:name w:val="59B63A130A884DF596516C429982D479"/>
    <w:rsid w:val="009117A9"/>
  </w:style>
  <w:style w:type="paragraph" w:customStyle="1" w:styleId="3895B4A3580B4396BCC18D7C2F09AE71">
    <w:name w:val="3895B4A3580B4396BCC18D7C2F09AE71"/>
    <w:rsid w:val="009117A9"/>
  </w:style>
  <w:style w:type="paragraph" w:customStyle="1" w:styleId="2E2A8E8F5B8247D9A98AA8BB8FA3D40C">
    <w:name w:val="2E2A8E8F5B8247D9A98AA8BB8FA3D40C"/>
    <w:rsid w:val="009117A9"/>
  </w:style>
  <w:style w:type="paragraph" w:customStyle="1" w:styleId="AE6761B59E8C4B3C86C6E5C9F2100059">
    <w:name w:val="AE6761B59E8C4B3C86C6E5C9F2100059"/>
    <w:rsid w:val="009117A9"/>
  </w:style>
  <w:style w:type="paragraph" w:customStyle="1" w:styleId="9EF9E1146EDF450B9B12781B63951EB4">
    <w:name w:val="9EF9E1146EDF450B9B12781B63951EB4"/>
    <w:rsid w:val="009117A9"/>
  </w:style>
  <w:style w:type="paragraph" w:customStyle="1" w:styleId="754F36DF1E6F4628BB71F9A6A9E6E69D">
    <w:name w:val="754F36DF1E6F4628BB71F9A6A9E6E69D"/>
    <w:rsid w:val="009117A9"/>
  </w:style>
  <w:style w:type="paragraph" w:customStyle="1" w:styleId="11C10CDB70CF4094AA723430ADC5C9B8">
    <w:name w:val="11C10CDB70CF4094AA723430ADC5C9B8"/>
    <w:rsid w:val="009117A9"/>
  </w:style>
  <w:style w:type="paragraph" w:customStyle="1" w:styleId="09C88BB55E084BCCBBF2AB8B8A265BAA">
    <w:name w:val="09C88BB55E084BCCBBF2AB8B8A265BAA"/>
    <w:rsid w:val="009117A9"/>
  </w:style>
  <w:style w:type="paragraph" w:customStyle="1" w:styleId="C0AE7D96913A467C85DA517095E5AA47">
    <w:name w:val="C0AE7D96913A467C85DA517095E5AA47"/>
    <w:rsid w:val="009117A9"/>
  </w:style>
  <w:style w:type="paragraph" w:customStyle="1" w:styleId="D840697D7C444A5A89AB6F7B98567E4B">
    <w:name w:val="D840697D7C444A5A89AB6F7B98567E4B"/>
    <w:rsid w:val="009117A9"/>
  </w:style>
  <w:style w:type="paragraph" w:customStyle="1" w:styleId="BDE56D55022D4962A986201982F0A8F4">
    <w:name w:val="BDE56D55022D4962A986201982F0A8F4"/>
    <w:rsid w:val="009117A9"/>
  </w:style>
  <w:style w:type="paragraph" w:customStyle="1" w:styleId="4A19AC74D8DF4A9B8724D7361510D988">
    <w:name w:val="4A19AC74D8DF4A9B8724D7361510D988"/>
    <w:rsid w:val="009117A9"/>
  </w:style>
  <w:style w:type="paragraph" w:customStyle="1" w:styleId="993DEA025E4B48A7B9FAD432F81B87E0">
    <w:name w:val="993DEA025E4B48A7B9FAD432F81B87E0"/>
    <w:rsid w:val="009117A9"/>
  </w:style>
  <w:style w:type="paragraph" w:customStyle="1" w:styleId="A52489CD59A343FCBCA34F953BEB8B45">
    <w:name w:val="A52489CD59A343FCBCA34F953BEB8B45"/>
    <w:rsid w:val="009117A9"/>
  </w:style>
  <w:style w:type="paragraph" w:customStyle="1" w:styleId="7DFB7857435F49EBAE411A896C1BD940">
    <w:name w:val="7DFB7857435F49EBAE411A896C1BD940"/>
    <w:rsid w:val="009117A9"/>
  </w:style>
  <w:style w:type="paragraph" w:customStyle="1" w:styleId="74DF5A3BDD3D4A5FBC3A69E51CA33D07">
    <w:name w:val="74DF5A3BDD3D4A5FBC3A69E51CA33D07"/>
    <w:rsid w:val="009117A9"/>
  </w:style>
  <w:style w:type="paragraph" w:customStyle="1" w:styleId="B6294A8F5C07449F8759F112E6A36642">
    <w:name w:val="B6294A8F5C07449F8759F112E6A36642"/>
    <w:rsid w:val="009117A9"/>
  </w:style>
  <w:style w:type="paragraph" w:customStyle="1" w:styleId="60B0C7DAAF364269A255A51EF5168E90">
    <w:name w:val="60B0C7DAAF364269A255A51EF5168E90"/>
    <w:rsid w:val="009117A9"/>
  </w:style>
  <w:style w:type="paragraph" w:customStyle="1" w:styleId="2D535A12C8C24E4B917211F285096645">
    <w:name w:val="2D535A12C8C24E4B917211F285096645"/>
    <w:rsid w:val="009117A9"/>
  </w:style>
  <w:style w:type="paragraph" w:customStyle="1" w:styleId="54AEC31A212B4FCA9C317B96B38787E0">
    <w:name w:val="54AEC31A212B4FCA9C317B96B38787E0"/>
    <w:rsid w:val="009117A9"/>
  </w:style>
  <w:style w:type="paragraph" w:customStyle="1" w:styleId="FC4346C9BC3940199C027881FFFCBA94">
    <w:name w:val="FC4346C9BC3940199C027881FFFCBA94"/>
    <w:rsid w:val="009117A9"/>
  </w:style>
  <w:style w:type="paragraph" w:customStyle="1" w:styleId="D70BA07F2A9042B592BE5DC63B992199">
    <w:name w:val="D70BA07F2A9042B592BE5DC63B992199"/>
    <w:rsid w:val="009117A9"/>
  </w:style>
  <w:style w:type="paragraph" w:customStyle="1" w:styleId="32A2CC7FBC374D70AD7FE81232EB69ED">
    <w:name w:val="32A2CC7FBC374D70AD7FE81232EB69ED"/>
    <w:rsid w:val="009117A9"/>
  </w:style>
  <w:style w:type="paragraph" w:customStyle="1" w:styleId="3CD3859D49294594B4DEDA6498A5DED6">
    <w:name w:val="3CD3859D49294594B4DEDA6498A5DED6"/>
    <w:rsid w:val="009117A9"/>
  </w:style>
  <w:style w:type="paragraph" w:customStyle="1" w:styleId="A2CBA0E2B3284906AE98C768E34929BE">
    <w:name w:val="A2CBA0E2B3284906AE98C768E34929BE"/>
    <w:rsid w:val="009117A9"/>
  </w:style>
  <w:style w:type="paragraph" w:customStyle="1" w:styleId="74418D09905F4DB59F6AAD76D5E04F5E">
    <w:name w:val="74418D09905F4DB59F6AAD76D5E04F5E"/>
    <w:rsid w:val="009117A9"/>
  </w:style>
  <w:style w:type="paragraph" w:customStyle="1" w:styleId="D61C45CB79AF4D56A229C872D4A6517E">
    <w:name w:val="D61C45CB79AF4D56A229C872D4A6517E"/>
    <w:rsid w:val="009117A9"/>
  </w:style>
  <w:style w:type="paragraph" w:customStyle="1" w:styleId="EEF98BE0A01F471DB18F119F26CEC153">
    <w:name w:val="EEF98BE0A01F471DB18F119F26CEC153"/>
    <w:rsid w:val="009117A9"/>
  </w:style>
  <w:style w:type="paragraph" w:customStyle="1" w:styleId="5A5941113635472DB123CDF52549AE22">
    <w:name w:val="5A5941113635472DB123CDF52549AE22"/>
    <w:rsid w:val="009117A9"/>
  </w:style>
  <w:style w:type="paragraph" w:customStyle="1" w:styleId="0249D2203B3A4A6890A825795341022E">
    <w:name w:val="0249D2203B3A4A6890A825795341022E"/>
    <w:rsid w:val="009117A9"/>
  </w:style>
  <w:style w:type="paragraph" w:customStyle="1" w:styleId="A5DE9E6CE8B74BECA63520FA7B8D6B4B">
    <w:name w:val="A5DE9E6CE8B74BECA63520FA7B8D6B4B"/>
    <w:rsid w:val="009117A9"/>
  </w:style>
  <w:style w:type="paragraph" w:customStyle="1" w:styleId="097949F1CEF3484CB9D7435831631187">
    <w:name w:val="097949F1CEF3484CB9D7435831631187"/>
    <w:rsid w:val="009117A9"/>
  </w:style>
  <w:style w:type="paragraph" w:customStyle="1" w:styleId="1CB2454771504784A2B2567DA302E5F8">
    <w:name w:val="1CB2454771504784A2B2567DA302E5F8"/>
    <w:rsid w:val="009117A9"/>
  </w:style>
  <w:style w:type="paragraph" w:customStyle="1" w:styleId="94F04D3455EA41D9BF192543B2C1F94F">
    <w:name w:val="94F04D3455EA41D9BF192543B2C1F94F"/>
    <w:rsid w:val="009117A9"/>
  </w:style>
  <w:style w:type="paragraph" w:customStyle="1" w:styleId="1F57A8FD6AE44B07977DF9B1B6B15D82">
    <w:name w:val="1F57A8FD6AE44B07977DF9B1B6B15D82"/>
    <w:rsid w:val="009117A9"/>
  </w:style>
  <w:style w:type="paragraph" w:customStyle="1" w:styleId="9BD73F21CEC0462D96787DC312445A05">
    <w:name w:val="9BD73F21CEC0462D96787DC312445A05"/>
    <w:rsid w:val="009117A9"/>
  </w:style>
  <w:style w:type="paragraph" w:customStyle="1" w:styleId="856D50AC61E04B4A8AA212E4A313D4F6">
    <w:name w:val="856D50AC61E04B4A8AA212E4A313D4F6"/>
    <w:rsid w:val="009117A9"/>
  </w:style>
  <w:style w:type="paragraph" w:customStyle="1" w:styleId="24538E2850B546D697307B38ECC53E5B">
    <w:name w:val="24538E2850B546D697307B38ECC53E5B"/>
    <w:rsid w:val="009117A9"/>
  </w:style>
  <w:style w:type="paragraph" w:customStyle="1" w:styleId="F0E138FA72F24AF8A870CE69DAAFAB16">
    <w:name w:val="F0E138FA72F24AF8A870CE69DAAFAB16"/>
    <w:rsid w:val="009117A9"/>
  </w:style>
  <w:style w:type="paragraph" w:customStyle="1" w:styleId="67DB594E413140719545D9F06EF5C385">
    <w:name w:val="67DB594E413140719545D9F06EF5C385"/>
    <w:rsid w:val="009117A9"/>
  </w:style>
  <w:style w:type="paragraph" w:customStyle="1" w:styleId="49C966095CF94EED80F5A0C9BDB30656">
    <w:name w:val="49C966095CF94EED80F5A0C9BDB30656"/>
    <w:rsid w:val="009117A9"/>
  </w:style>
  <w:style w:type="paragraph" w:customStyle="1" w:styleId="636610DBC2C244808673EFB3359E5F9E">
    <w:name w:val="636610DBC2C244808673EFB3359E5F9E"/>
    <w:rsid w:val="009117A9"/>
  </w:style>
  <w:style w:type="paragraph" w:customStyle="1" w:styleId="110263CE5DF34C78B358D03060A70C9D">
    <w:name w:val="110263CE5DF34C78B358D03060A70C9D"/>
    <w:rsid w:val="009117A9"/>
  </w:style>
  <w:style w:type="paragraph" w:customStyle="1" w:styleId="0FB2F2AE4D07474A9372B5A1030CFBD0">
    <w:name w:val="0FB2F2AE4D07474A9372B5A1030CFBD0"/>
    <w:rsid w:val="009117A9"/>
  </w:style>
  <w:style w:type="paragraph" w:customStyle="1" w:styleId="C1456C8E0A9A4987BE8E909D68E27EB9">
    <w:name w:val="C1456C8E0A9A4987BE8E909D68E27EB9"/>
    <w:rsid w:val="009117A9"/>
  </w:style>
  <w:style w:type="paragraph" w:customStyle="1" w:styleId="966086D1C78B4C90A53B1453FE868092">
    <w:name w:val="966086D1C78B4C90A53B1453FE868092"/>
    <w:rsid w:val="009117A9"/>
  </w:style>
  <w:style w:type="paragraph" w:customStyle="1" w:styleId="F721E9CB360541C1B59E6FF0C1C7A064">
    <w:name w:val="F721E9CB360541C1B59E6FF0C1C7A064"/>
    <w:rsid w:val="009117A9"/>
  </w:style>
  <w:style w:type="paragraph" w:customStyle="1" w:styleId="F8AAE39DB46D485D8EA83FAC927FE965">
    <w:name w:val="F8AAE39DB46D485D8EA83FAC927FE965"/>
    <w:rsid w:val="009117A9"/>
  </w:style>
  <w:style w:type="paragraph" w:customStyle="1" w:styleId="10E607EEF13A4E52AE6F1E088212CB1B">
    <w:name w:val="10E607EEF13A4E52AE6F1E088212CB1B"/>
    <w:rsid w:val="009117A9"/>
  </w:style>
  <w:style w:type="paragraph" w:customStyle="1" w:styleId="451479A439BC4A1D95CB2B4B5DD0AB2F">
    <w:name w:val="451479A439BC4A1D95CB2B4B5DD0AB2F"/>
    <w:rsid w:val="009117A9"/>
  </w:style>
  <w:style w:type="paragraph" w:customStyle="1" w:styleId="76BA07D4AAD44BD6B8FD746BB008102D">
    <w:name w:val="76BA07D4AAD44BD6B8FD746BB008102D"/>
    <w:rsid w:val="009117A9"/>
  </w:style>
  <w:style w:type="paragraph" w:customStyle="1" w:styleId="1BA389469EA945ABA7E7313A655AD35F">
    <w:name w:val="1BA389469EA945ABA7E7313A655AD35F"/>
    <w:rsid w:val="009117A9"/>
  </w:style>
  <w:style w:type="paragraph" w:customStyle="1" w:styleId="6FD5BF7778F5441DACE65651CA33D192">
    <w:name w:val="6FD5BF7778F5441DACE65651CA33D192"/>
    <w:rsid w:val="009117A9"/>
  </w:style>
  <w:style w:type="paragraph" w:customStyle="1" w:styleId="0B5E6618C7004E60B6DFE9224D0FF3EE">
    <w:name w:val="0B5E6618C7004E60B6DFE9224D0FF3EE"/>
    <w:rsid w:val="009117A9"/>
  </w:style>
  <w:style w:type="paragraph" w:customStyle="1" w:styleId="C1F4D3C6B4394304909717AFF45C6C54">
    <w:name w:val="C1F4D3C6B4394304909717AFF45C6C54"/>
    <w:rsid w:val="009117A9"/>
  </w:style>
  <w:style w:type="paragraph" w:customStyle="1" w:styleId="6C20DF30CFD34E1AB093DD8E61682BC9">
    <w:name w:val="6C20DF30CFD34E1AB093DD8E61682BC9"/>
    <w:rsid w:val="009117A9"/>
  </w:style>
  <w:style w:type="paragraph" w:customStyle="1" w:styleId="FECF4772C81D4A20B9AC68C1824452A0">
    <w:name w:val="FECF4772C81D4A20B9AC68C1824452A0"/>
    <w:rsid w:val="009117A9"/>
  </w:style>
  <w:style w:type="paragraph" w:customStyle="1" w:styleId="253198297FAE4E0280E163C4AFF9D6D3">
    <w:name w:val="253198297FAE4E0280E163C4AFF9D6D3"/>
    <w:rsid w:val="009117A9"/>
  </w:style>
  <w:style w:type="paragraph" w:customStyle="1" w:styleId="EC94BB32CC4F4E80BC99BE2DBC3488EB">
    <w:name w:val="EC94BB32CC4F4E80BC99BE2DBC3488EB"/>
    <w:rsid w:val="009117A9"/>
  </w:style>
  <w:style w:type="paragraph" w:customStyle="1" w:styleId="F8B69722292242F78EA3D28D0D4EE1A0">
    <w:name w:val="F8B69722292242F78EA3D28D0D4EE1A0"/>
    <w:rsid w:val="009117A9"/>
  </w:style>
  <w:style w:type="paragraph" w:customStyle="1" w:styleId="4666F3CA57404964808C88DC0656F160">
    <w:name w:val="4666F3CA57404964808C88DC0656F160"/>
    <w:rsid w:val="009117A9"/>
  </w:style>
  <w:style w:type="paragraph" w:customStyle="1" w:styleId="F59F4A1AFCB14E2A9E5220FE9EA961C1">
    <w:name w:val="F59F4A1AFCB14E2A9E5220FE9EA961C1"/>
    <w:rsid w:val="009117A9"/>
  </w:style>
  <w:style w:type="paragraph" w:customStyle="1" w:styleId="130F1DC22F584065BF5AB37D013A1B4F">
    <w:name w:val="130F1DC22F584065BF5AB37D013A1B4F"/>
    <w:rsid w:val="009117A9"/>
  </w:style>
  <w:style w:type="paragraph" w:customStyle="1" w:styleId="DB21C2395BBA48F38AD854F551DCCF3A">
    <w:name w:val="DB21C2395BBA48F38AD854F551DCCF3A"/>
    <w:rsid w:val="009117A9"/>
  </w:style>
  <w:style w:type="paragraph" w:customStyle="1" w:styleId="928AFE5862644F7CAD5D417B3408189A">
    <w:name w:val="928AFE5862644F7CAD5D417B3408189A"/>
    <w:rsid w:val="009117A9"/>
  </w:style>
  <w:style w:type="paragraph" w:customStyle="1" w:styleId="4689185A227A4BA7908AE64FF910F2B9">
    <w:name w:val="4689185A227A4BA7908AE64FF910F2B9"/>
    <w:rsid w:val="009117A9"/>
  </w:style>
  <w:style w:type="paragraph" w:customStyle="1" w:styleId="BBAABFC36D034ED4A46E3B055933BEBB">
    <w:name w:val="BBAABFC36D034ED4A46E3B055933BEBB"/>
    <w:rsid w:val="009117A9"/>
  </w:style>
  <w:style w:type="paragraph" w:customStyle="1" w:styleId="034A3D5DCC1848AC89AA788F64FBF99A">
    <w:name w:val="034A3D5DCC1848AC89AA788F64FBF99A"/>
    <w:rsid w:val="009117A9"/>
  </w:style>
  <w:style w:type="paragraph" w:customStyle="1" w:styleId="729E59E6CA3C48F4B299DF3533A9D95A">
    <w:name w:val="729E59E6CA3C48F4B299DF3533A9D95A"/>
    <w:rsid w:val="009117A9"/>
  </w:style>
  <w:style w:type="paragraph" w:customStyle="1" w:styleId="AAFFC7993B5E4353A2A36930969999C8">
    <w:name w:val="AAFFC7993B5E4353A2A36930969999C8"/>
    <w:rsid w:val="009117A9"/>
  </w:style>
  <w:style w:type="paragraph" w:customStyle="1" w:styleId="FFECEE0088FC4DDDA228E446997BB749">
    <w:name w:val="FFECEE0088FC4DDDA228E446997BB749"/>
    <w:rsid w:val="009117A9"/>
  </w:style>
  <w:style w:type="paragraph" w:customStyle="1" w:styleId="F49B0094E3864ACA94B2D6243865AF24">
    <w:name w:val="F49B0094E3864ACA94B2D6243865AF24"/>
    <w:rsid w:val="009117A9"/>
  </w:style>
  <w:style w:type="paragraph" w:customStyle="1" w:styleId="D7E4CC63F9994409BA379343D2561396">
    <w:name w:val="D7E4CC63F9994409BA379343D2561396"/>
    <w:rsid w:val="009117A9"/>
  </w:style>
  <w:style w:type="paragraph" w:customStyle="1" w:styleId="EE29FD33C68E4C07AE8A4F620AC0BF01">
    <w:name w:val="EE29FD33C68E4C07AE8A4F620AC0BF01"/>
    <w:rsid w:val="009117A9"/>
  </w:style>
  <w:style w:type="paragraph" w:customStyle="1" w:styleId="B7644B6F1BD44C40827AE05ECE13B61E">
    <w:name w:val="B7644B6F1BD44C40827AE05ECE13B61E"/>
    <w:rsid w:val="009117A9"/>
  </w:style>
  <w:style w:type="paragraph" w:customStyle="1" w:styleId="2FC603B83DEE4DFFB1E48BF1BE36C75F">
    <w:name w:val="2FC603B83DEE4DFFB1E48BF1BE36C75F"/>
    <w:rsid w:val="009117A9"/>
  </w:style>
  <w:style w:type="paragraph" w:customStyle="1" w:styleId="BEC81B1FD1694A63BCE12C4E8839C411">
    <w:name w:val="BEC81B1FD1694A63BCE12C4E8839C411"/>
    <w:rsid w:val="009117A9"/>
  </w:style>
  <w:style w:type="paragraph" w:customStyle="1" w:styleId="69D3D81CE42E4C13AEA09381F392DC63">
    <w:name w:val="69D3D81CE42E4C13AEA09381F392DC63"/>
    <w:rsid w:val="009117A9"/>
  </w:style>
  <w:style w:type="paragraph" w:customStyle="1" w:styleId="437EF1BE938845528ED27D24610C092A">
    <w:name w:val="437EF1BE938845528ED27D24610C092A"/>
    <w:rsid w:val="009117A9"/>
  </w:style>
  <w:style w:type="paragraph" w:customStyle="1" w:styleId="3A3515FC6E884296B2FE55800B887931">
    <w:name w:val="3A3515FC6E884296B2FE55800B887931"/>
    <w:rsid w:val="009117A9"/>
  </w:style>
  <w:style w:type="paragraph" w:customStyle="1" w:styleId="A176DF95529C4D20BD68C20720C2A27C">
    <w:name w:val="A176DF95529C4D20BD68C20720C2A27C"/>
    <w:rsid w:val="009117A9"/>
  </w:style>
  <w:style w:type="paragraph" w:customStyle="1" w:styleId="86CDA4C2EF5B414887B7A601169FEDD6">
    <w:name w:val="86CDA4C2EF5B414887B7A601169FEDD6"/>
    <w:rsid w:val="009117A9"/>
  </w:style>
  <w:style w:type="paragraph" w:customStyle="1" w:styleId="6DF284682FF84FFF8C6EAEA3437FF07E">
    <w:name w:val="6DF284682FF84FFF8C6EAEA3437FF07E"/>
    <w:rsid w:val="009117A9"/>
  </w:style>
  <w:style w:type="paragraph" w:customStyle="1" w:styleId="11A18CA7347C40B396FA7DE18B37B9B6">
    <w:name w:val="11A18CA7347C40B396FA7DE18B37B9B6"/>
    <w:rsid w:val="009117A9"/>
  </w:style>
  <w:style w:type="paragraph" w:customStyle="1" w:styleId="9C196588129748B498B208FFA2D487DE">
    <w:name w:val="9C196588129748B498B208FFA2D487DE"/>
    <w:rsid w:val="009117A9"/>
  </w:style>
  <w:style w:type="paragraph" w:customStyle="1" w:styleId="DA0D7B5A9A1C4FE1BB4CC89BD74009FF">
    <w:name w:val="DA0D7B5A9A1C4FE1BB4CC89BD74009FF"/>
    <w:rsid w:val="009117A9"/>
  </w:style>
  <w:style w:type="paragraph" w:customStyle="1" w:styleId="E31549D5C49F444CA5A51496D13C02F8">
    <w:name w:val="E31549D5C49F444CA5A51496D13C02F8"/>
    <w:rsid w:val="009117A9"/>
  </w:style>
  <w:style w:type="paragraph" w:customStyle="1" w:styleId="2856A3BBDB5146C3AFA59EA51F69D9D6">
    <w:name w:val="2856A3BBDB5146C3AFA59EA51F69D9D6"/>
    <w:rsid w:val="009117A9"/>
  </w:style>
  <w:style w:type="paragraph" w:customStyle="1" w:styleId="7EDE100BED9A46E3A74F33FC11DF1596">
    <w:name w:val="7EDE100BED9A46E3A74F33FC11DF1596"/>
    <w:rsid w:val="009117A9"/>
  </w:style>
  <w:style w:type="paragraph" w:customStyle="1" w:styleId="1D16F4B2590140A5B7F29CD62D6E11F3">
    <w:name w:val="1D16F4B2590140A5B7F29CD62D6E11F3"/>
    <w:rsid w:val="009117A9"/>
  </w:style>
  <w:style w:type="paragraph" w:customStyle="1" w:styleId="94BEC8D284E044CCAD719175B3C7F8A2">
    <w:name w:val="94BEC8D284E044CCAD719175B3C7F8A2"/>
    <w:rsid w:val="009117A9"/>
  </w:style>
  <w:style w:type="paragraph" w:customStyle="1" w:styleId="4A40588D46AC4F94AF5EE38D36F6BEDE">
    <w:name w:val="4A40588D46AC4F94AF5EE38D36F6BEDE"/>
    <w:rsid w:val="009117A9"/>
  </w:style>
  <w:style w:type="paragraph" w:customStyle="1" w:styleId="2BDA129658A44F7699E648E69F840286">
    <w:name w:val="2BDA129658A44F7699E648E69F840286"/>
    <w:rsid w:val="009117A9"/>
  </w:style>
  <w:style w:type="paragraph" w:customStyle="1" w:styleId="A009E17B67054B918084AD4FC12D8E86">
    <w:name w:val="A009E17B67054B918084AD4FC12D8E86"/>
    <w:rsid w:val="009117A9"/>
  </w:style>
  <w:style w:type="paragraph" w:customStyle="1" w:styleId="29AFB3B51A084F0E94E074B959C72D67">
    <w:name w:val="29AFB3B51A084F0E94E074B959C72D67"/>
    <w:rsid w:val="009117A9"/>
  </w:style>
  <w:style w:type="paragraph" w:customStyle="1" w:styleId="7664CD42F9254EBBA18540A50811D949">
    <w:name w:val="7664CD42F9254EBBA18540A50811D949"/>
    <w:rsid w:val="009117A9"/>
  </w:style>
  <w:style w:type="paragraph" w:customStyle="1" w:styleId="2158C0CB43174A5DB77921DEAA365BE3">
    <w:name w:val="2158C0CB43174A5DB77921DEAA365BE3"/>
    <w:rsid w:val="009117A9"/>
  </w:style>
  <w:style w:type="paragraph" w:customStyle="1" w:styleId="6A3160A3B67E4D04824B406D4C726FA6">
    <w:name w:val="6A3160A3B67E4D04824B406D4C726FA6"/>
    <w:rsid w:val="009117A9"/>
  </w:style>
  <w:style w:type="paragraph" w:customStyle="1" w:styleId="19303540C68B4EB2AFAD4A28CECD8B58">
    <w:name w:val="19303540C68B4EB2AFAD4A28CECD8B58"/>
    <w:rsid w:val="009117A9"/>
  </w:style>
  <w:style w:type="paragraph" w:customStyle="1" w:styleId="9E4A586F8E1F4DB998C9E581B584CA46">
    <w:name w:val="9E4A586F8E1F4DB998C9E581B584CA46"/>
    <w:rsid w:val="009117A9"/>
  </w:style>
  <w:style w:type="paragraph" w:customStyle="1" w:styleId="D4D2BC378C534908BB2F7F1AB2299536">
    <w:name w:val="D4D2BC378C534908BB2F7F1AB2299536"/>
    <w:rsid w:val="009117A9"/>
  </w:style>
  <w:style w:type="paragraph" w:customStyle="1" w:styleId="CCD298ABD7D1424E8F48F98DE760F915">
    <w:name w:val="CCD298ABD7D1424E8F48F98DE760F915"/>
    <w:rsid w:val="009117A9"/>
  </w:style>
  <w:style w:type="paragraph" w:customStyle="1" w:styleId="33B45D38CD8A46B2B966D91757881F61">
    <w:name w:val="33B45D38CD8A46B2B966D91757881F61"/>
    <w:rsid w:val="009117A9"/>
  </w:style>
  <w:style w:type="paragraph" w:customStyle="1" w:styleId="563F5B88CDB043938F29697FC83B26C7">
    <w:name w:val="563F5B88CDB043938F29697FC83B26C7"/>
    <w:rsid w:val="009117A9"/>
  </w:style>
  <w:style w:type="paragraph" w:customStyle="1" w:styleId="4272CBD0B077494DB143FD61FCAC617A">
    <w:name w:val="4272CBD0B077494DB143FD61FCAC617A"/>
    <w:rsid w:val="009117A9"/>
  </w:style>
  <w:style w:type="paragraph" w:customStyle="1" w:styleId="F7C0959D204A449AA25A4282AB50B920">
    <w:name w:val="F7C0959D204A449AA25A4282AB50B920"/>
    <w:rsid w:val="009117A9"/>
  </w:style>
  <w:style w:type="paragraph" w:customStyle="1" w:styleId="8C43B38184BF40B4BF66A75AF84289C2">
    <w:name w:val="8C43B38184BF40B4BF66A75AF84289C2"/>
    <w:rsid w:val="009117A9"/>
  </w:style>
  <w:style w:type="paragraph" w:customStyle="1" w:styleId="E048E57B8FE64C938880CB9F76422FEC">
    <w:name w:val="E048E57B8FE64C938880CB9F76422FEC"/>
    <w:rsid w:val="009117A9"/>
  </w:style>
  <w:style w:type="paragraph" w:customStyle="1" w:styleId="3E5AEEE59709499A94DF399B31D00A0B">
    <w:name w:val="3E5AEEE59709499A94DF399B31D00A0B"/>
    <w:rsid w:val="009117A9"/>
  </w:style>
  <w:style w:type="paragraph" w:customStyle="1" w:styleId="C8A858B162F34D6694CA69C505E5B856">
    <w:name w:val="C8A858B162F34D6694CA69C505E5B856"/>
    <w:rsid w:val="009117A9"/>
  </w:style>
  <w:style w:type="paragraph" w:customStyle="1" w:styleId="146E64D10919402A9D039B28407C6B62">
    <w:name w:val="146E64D10919402A9D039B28407C6B62"/>
    <w:rsid w:val="009117A9"/>
  </w:style>
  <w:style w:type="paragraph" w:customStyle="1" w:styleId="0DFFC4F6CD3B4982AB85045C256D5267">
    <w:name w:val="0DFFC4F6CD3B4982AB85045C256D5267"/>
    <w:rsid w:val="009117A9"/>
  </w:style>
  <w:style w:type="paragraph" w:customStyle="1" w:styleId="A0465C7C03D84901A15DD7B8C48658A9">
    <w:name w:val="A0465C7C03D84901A15DD7B8C48658A9"/>
    <w:rsid w:val="009117A9"/>
  </w:style>
  <w:style w:type="paragraph" w:customStyle="1" w:styleId="DC0A62FAA5CE4B25BBEF330B2DD3184B">
    <w:name w:val="DC0A62FAA5CE4B25BBEF330B2DD3184B"/>
    <w:rsid w:val="009117A9"/>
  </w:style>
  <w:style w:type="paragraph" w:customStyle="1" w:styleId="FFF8C7EEDC5D4C3FB2CEEFEA0E27DC9D">
    <w:name w:val="FFF8C7EEDC5D4C3FB2CEEFEA0E27DC9D"/>
    <w:rsid w:val="009117A9"/>
  </w:style>
  <w:style w:type="paragraph" w:customStyle="1" w:styleId="5173FAA6D7F1406FAFCD89D082471B17">
    <w:name w:val="5173FAA6D7F1406FAFCD89D082471B17"/>
    <w:rsid w:val="009117A9"/>
  </w:style>
  <w:style w:type="paragraph" w:customStyle="1" w:styleId="8959450DA6C84323ACEF10156B18771C">
    <w:name w:val="8959450DA6C84323ACEF10156B18771C"/>
    <w:rsid w:val="009117A9"/>
  </w:style>
  <w:style w:type="paragraph" w:customStyle="1" w:styleId="D5EF431920BB4FC09507C102147F4C45">
    <w:name w:val="D5EF431920BB4FC09507C102147F4C45"/>
    <w:rsid w:val="009117A9"/>
  </w:style>
  <w:style w:type="paragraph" w:customStyle="1" w:styleId="7B9FECE584ED418DB45B44DE0DE07B3C">
    <w:name w:val="7B9FECE584ED418DB45B44DE0DE07B3C"/>
    <w:rsid w:val="009117A9"/>
  </w:style>
  <w:style w:type="paragraph" w:customStyle="1" w:styleId="2C34715CC88B45BB804D4FD90867659D">
    <w:name w:val="2C34715CC88B45BB804D4FD90867659D"/>
    <w:rsid w:val="009117A9"/>
  </w:style>
  <w:style w:type="paragraph" w:customStyle="1" w:styleId="986073E4AC4D49BD956F6625F25543F2">
    <w:name w:val="986073E4AC4D49BD956F6625F25543F2"/>
    <w:rsid w:val="009117A9"/>
  </w:style>
  <w:style w:type="paragraph" w:customStyle="1" w:styleId="9148EEC2478945D79B670801B9F1E691">
    <w:name w:val="9148EEC2478945D79B670801B9F1E691"/>
    <w:rsid w:val="009117A9"/>
  </w:style>
  <w:style w:type="paragraph" w:customStyle="1" w:styleId="30FE421B239F43F6B0256A3ADDC26EE1">
    <w:name w:val="30FE421B239F43F6B0256A3ADDC26EE1"/>
    <w:rsid w:val="009117A9"/>
  </w:style>
  <w:style w:type="paragraph" w:customStyle="1" w:styleId="04CAF9DD0BA94184BFBFADE1D1F24647">
    <w:name w:val="04CAF9DD0BA94184BFBFADE1D1F24647"/>
    <w:rsid w:val="009117A9"/>
  </w:style>
  <w:style w:type="paragraph" w:customStyle="1" w:styleId="16B80918B73F4F5D8FD0D4011FEDF95D">
    <w:name w:val="16B80918B73F4F5D8FD0D4011FEDF95D"/>
    <w:rsid w:val="009117A9"/>
  </w:style>
  <w:style w:type="paragraph" w:customStyle="1" w:styleId="01E29DA55426432F9822AA6A6BA33495">
    <w:name w:val="01E29DA55426432F9822AA6A6BA33495"/>
    <w:rsid w:val="009117A9"/>
  </w:style>
  <w:style w:type="paragraph" w:customStyle="1" w:styleId="4286B3FC283647038F3D8027AC6FB93A">
    <w:name w:val="4286B3FC283647038F3D8027AC6FB93A"/>
    <w:rsid w:val="009117A9"/>
  </w:style>
  <w:style w:type="paragraph" w:customStyle="1" w:styleId="7821F1F3CD854A9A8912819EF2012E9E">
    <w:name w:val="7821F1F3CD854A9A8912819EF2012E9E"/>
    <w:rsid w:val="009117A9"/>
  </w:style>
  <w:style w:type="paragraph" w:customStyle="1" w:styleId="3A1F128AEDFA4FE986C0B63F9A722D3F">
    <w:name w:val="3A1F128AEDFA4FE986C0B63F9A722D3F"/>
    <w:rsid w:val="009117A9"/>
  </w:style>
  <w:style w:type="paragraph" w:customStyle="1" w:styleId="C769FFD1828A4D58B92C7BB13A48611A">
    <w:name w:val="C769FFD1828A4D58B92C7BB13A48611A"/>
    <w:rsid w:val="009117A9"/>
  </w:style>
  <w:style w:type="paragraph" w:customStyle="1" w:styleId="8C6D54E61CB14A9396CCD2F4DCE022E2">
    <w:name w:val="8C6D54E61CB14A9396CCD2F4DCE022E2"/>
    <w:rsid w:val="009117A9"/>
  </w:style>
  <w:style w:type="paragraph" w:customStyle="1" w:styleId="DD14AFA89223442BAAFC5F1021C691BA">
    <w:name w:val="DD14AFA89223442BAAFC5F1021C691BA"/>
    <w:rsid w:val="009117A9"/>
  </w:style>
  <w:style w:type="paragraph" w:customStyle="1" w:styleId="72024CE08DEA424696336D9BD5F9FD6A">
    <w:name w:val="72024CE08DEA424696336D9BD5F9FD6A"/>
    <w:rsid w:val="009117A9"/>
  </w:style>
  <w:style w:type="paragraph" w:customStyle="1" w:styleId="E61C682196F84254A2A842F09EECE85B">
    <w:name w:val="E61C682196F84254A2A842F09EECE85B"/>
    <w:rsid w:val="009117A9"/>
  </w:style>
  <w:style w:type="paragraph" w:customStyle="1" w:styleId="7D8282C5DA3A4908AF7E281ADF4CB9B4">
    <w:name w:val="7D8282C5DA3A4908AF7E281ADF4CB9B4"/>
    <w:rsid w:val="009117A9"/>
  </w:style>
  <w:style w:type="paragraph" w:customStyle="1" w:styleId="3D17AACF25BF430989DF3DAB2A1EAE0C">
    <w:name w:val="3D17AACF25BF430989DF3DAB2A1EAE0C"/>
    <w:rsid w:val="009117A9"/>
  </w:style>
  <w:style w:type="paragraph" w:customStyle="1" w:styleId="D1266D65F38E4B0C8EF7C580A2A92E3B">
    <w:name w:val="D1266D65F38E4B0C8EF7C580A2A92E3B"/>
    <w:rsid w:val="009117A9"/>
  </w:style>
  <w:style w:type="paragraph" w:customStyle="1" w:styleId="C24112D6A34F4279A37504BD71BC7455">
    <w:name w:val="C24112D6A34F4279A37504BD71BC7455"/>
    <w:rsid w:val="009117A9"/>
  </w:style>
  <w:style w:type="paragraph" w:customStyle="1" w:styleId="3B7004AB48B2443EA01C4E7B19CF8A4B">
    <w:name w:val="3B7004AB48B2443EA01C4E7B19CF8A4B"/>
    <w:rsid w:val="009117A9"/>
  </w:style>
  <w:style w:type="paragraph" w:customStyle="1" w:styleId="E97202CEBD1A43E789443CB2922619B3">
    <w:name w:val="E97202CEBD1A43E789443CB2922619B3"/>
    <w:rsid w:val="009117A9"/>
  </w:style>
  <w:style w:type="paragraph" w:customStyle="1" w:styleId="C6572259482D42D38BFBB0C33A838A4E">
    <w:name w:val="C6572259482D42D38BFBB0C33A838A4E"/>
    <w:rsid w:val="009117A9"/>
  </w:style>
  <w:style w:type="paragraph" w:customStyle="1" w:styleId="1117A9F0CB68487DB2D85D6E640CA317">
    <w:name w:val="1117A9F0CB68487DB2D85D6E640CA317"/>
    <w:rsid w:val="009117A9"/>
  </w:style>
  <w:style w:type="paragraph" w:customStyle="1" w:styleId="359B45AED95E4C7881AE1FBA11EA7115">
    <w:name w:val="359B45AED95E4C7881AE1FBA11EA7115"/>
    <w:rsid w:val="009117A9"/>
  </w:style>
  <w:style w:type="paragraph" w:customStyle="1" w:styleId="4BF609F6D8A0432989FDD17FDB0C5111">
    <w:name w:val="4BF609F6D8A0432989FDD17FDB0C5111"/>
    <w:rsid w:val="009117A9"/>
  </w:style>
  <w:style w:type="paragraph" w:customStyle="1" w:styleId="A3EECF72B0AF45188B9BF211AF4F774E">
    <w:name w:val="A3EECF72B0AF45188B9BF211AF4F774E"/>
    <w:rsid w:val="009117A9"/>
  </w:style>
  <w:style w:type="paragraph" w:customStyle="1" w:styleId="787A7CBE040B4BA6AFEA12C42AB0A785">
    <w:name w:val="787A7CBE040B4BA6AFEA12C42AB0A785"/>
    <w:rsid w:val="009117A9"/>
  </w:style>
  <w:style w:type="paragraph" w:customStyle="1" w:styleId="56207943596D42C39097B91E0992A612">
    <w:name w:val="56207943596D42C39097B91E0992A612"/>
    <w:rsid w:val="009117A9"/>
  </w:style>
  <w:style w:type="paragraph" w:customStyle="1" w:styleId="1869560BBFDE4A9EA0A96F5424319593">
    <w:name w:val="1869560BBFDE4A9EA0A96F5424319593"/>
    <w:rsid w:val="009117A9"/>
  </w:style>
  <w:style w:type="paragraph" w:customStyle="1" w:styleId="BEE0DFCA7951447DB406E7CF51091618">
    <w:name w:val="BEE0DFCA7951447DB406E7CF51091618"/>
    <w:rsid w:val="009117A9"/>
  </w:style>
  <w:style w:type="paragraph" w:customStyle="1" w:styleId="CAC17E6A582548BD88D0D06B2453EE78">
    <w:name w:val="CAC17E6A582548BD88D0D06B2453EE78"/>
    <w:rsid w:val="009117A9"/>
  </w:style>
  <w:style w:type="paragraph" w:customStyle="1" w:styleId="213CF460529048CB82E3FA617F994A0D">
    <w:name w:val="213CF460529048CB82E3FA617F994A0D"/>
    <w:rsid w:val="009117A9"/>
  </w:style>
  <w:style w:type="paragraph" w:customStyle="1" w:styleId="F406784E5B334ECBA6C8B73F9EEF508B">
    <w:name w:val="F406784E5B334ECBA6C8B73F9EEF508B"/>
    <w:rsid w:val="009117A9"/>
  </w:style>
  <w:style w:type="paragraph" w:customStyle="1" w:styleId="1D8AE83881EF4CCBB7AA27DF6468F739">
    <w:name w:val="1D8AE83881EF4CCBB7AA27DF6468F739"/>
    <w:rsid w:val="009117A9"/>
  </w:style>
  <w:style w:type="paragraph" w:customStyle="1" w:styleId="680F0ACB03714F4F81D19067E4FA79A1">
    <w:name w:val="680F0ACB03714F4F81D19067E4FA79A1"/>
    <w:rsid w:val="009117A9"/>
  </w:style>
  <w:style w:type="paragraph" w:customStyle="1" w:styleId="A2FC4B6EC0EA44859A0C77A5033D0756">
    <w:name w:val="A2FC4B6EC0EA44859A0C77A5033D0756"/>
    <w:rsid w:val="009117A9"/>
  </w:style>
  <w:style w:type="paragraph" w:customStyle="1" w:styleId="049FB461AE9C4DE393E673D125BAAB7E">
    <w:name w:val="049FB461AE9C4DE393E673D125BAAB7E"/>
    <w:rsid w:val="009117A9"/>
  </w:style>
  <w:style w:type="paragraph" w:customStyle="1" w:styleId="F2302F3612EF4768BAC8868337C9F4AB">
    <w:name w:val="F2302F3612EF4768BAC8868337C9F4AB"/>
    <w:rsid w:val="009117A9"/>
  </w:style>
  <w:style w:type="paragraph" w:customStyle="1" w:styleId="596BFC723B704C6B94A63A2622D8BF73">
    <w:name w:val="596BFC723B704C6B94A63A2622D8BF73"/>
    <w:rsid w:val="009117A9"/>
  </w:style>
  <w:style w:type="paragraph" w:customStyle="1" w:styleId="57192BD658B345D1A524CFB82BEE3C22">
    <w:name w:val="57192BD658B345D1A524CFB82BEE3C22"/>
    <w:rsid w:val="009117A9"/>
  </w:style>
  <w:style w:type="paragraph" w:customStyle="1" w:styleId="94507C9146E248069E52C79FA3F21FC9">
    <w:name w:val="94507C9146E248069E52C79FA3F21FC9"/>
    <w:rsid w:val="009117A9"/>
  </w:style>
  <w:style w:type="paragraph" w:customStyle="1" w:styleId="4D1AF51AA4A545569849CC74A172F271">
    <w:name w:val="4D1AF51AA4A545569849CC74A172F271"/>
    <w:rsid w:val="009117A9"/>
  </w:style>
  <w:style w:type="paragraph" w:customStyle="1" w:styleId="830A0B01419E48D6A2E00ECE8F22CEED">
    <w:name w:val="830A0B01419E48D6A2E00ECE8F22CEED"/>
    <w:rsid w:val="009117A9"/>
  </w:style>
  <w:style w:type="paragraph" w:customStyle="1" w:styleId="AB3E8BE9D40948D587A2DBDFFBDBDCA6">
    <w:name w:val="AB3E8BE9D40948D587A2DBDFFBDBDCA6"/>
    <w:rsid w:val="009117A9"/>
  </w:style>
  <w:style w:type="paragraph" w:customStyle="1" w:styleId="AB0F389EB775479398F9F7F6BEB3ADEF">
    <w:name w:val="AB0F389EB775479398F9F7F6BEB3ADEF"/>
    <w:rsid w:val="009117A9"/>
  </w:style>
  <w:style w:type="paragraph" w:customStyle="1" w:styleId="B43F1EB7B9624D74A50FF8C49CC6AFE7">
    <w:name w:val="B43F1EB7B9624D74A50FF8C49CC6AFE7"/>
    <w:rsid w:val="009117A9"/>
  </w:style>
  <w:style w:type="paragraph" w:customStyle="1" w:styleId="4FE8E5FC9325411DBA819D42BA744725">
    <w:name w:val="4FE8E5FC9325411DBA819D42BA744725"/>
    <w:rsid w:val="009117A9"/>
  </w:style>
  <w:style w:type="paragraph" w:customStyle="1" w:styleId="CEE657993EC944988434F00FDD05551E">
    <w:name w:val="CEE657993EC944988434F00FDD05551E"/>
    <w:rsid w:val="009117A9"/>
  </w:style>
  <w:style w:type="paragraph" w:customStyle="1" w:styleId="34F9EAB282294A16A203CCD991FDEFE3">
    <w:name w:val="34F9EAB282294A16A203CCD991FDEFE3"/>
    <w:rsid w:val="009117A9"/>
  </w:style>
  <w:style w:type="paragraph" w:customStyle="1" w:styleId="9740B1CCF23E4F4FAB09E8145DF5F5B3">
    <w:name w:val="9740B1CCF23E4F4FAB09E8145DF5F5B3"/>
    <w:rsid w:val="009117A9"/>
  </w:style>
  <w:style w:type="paragraph" w:customStyle="1" w:styleId="DDE2621878124EB689770A5397D80815">
    <w:name w:val="DDE2621878124EB689770A5397D80815"/>
    <w:rsid w:val="009117A9"/>
  </w:style>
  <w:style w:type="paragraph" w:customStyle="1" w:styleId="6F8C040B9F944EAA91305EE5993848B2">
    <w:name w:val="6F8C040B9F944EAA91305EE5993848B2"/>
    <w:rsid w:val="009117A9"/>
  </w:style>
  <w:style w:type="paragraph" w:customStyle="1" w:styleId="4E485E2FFE7F411AAB184389A2D18C34">
    <w:name w:val="4E485E2FFE7F411AAB184389A2D18C34"/>
    <w:rsid w:val="009117A9"/>
  </w:style>
  <w:style w:type="paragraph" w:customStyle="1" w:styleId="BBF4163E0906410290E4A61B6E974E25">
    <w:name w:val="BBF4163E0906410290E4A61B6E974E25"/>
    <w:rsid w:val="009117A9"/>
  </w:style>
  <w:style w:type="paragraph" w:customStyle="1" w:styleId="EACBA625283B4A0EA46834B30E3AE887">
    <w:name w:val="EACBA625283B4A0EA46834B30E3AE887"/>
    <w:rsid w:val="009117A9"/>
  </w:style>
  <w:style w:type="paragraph" w:customStyle="1" w:styleId="1F99870CD25C412CB8D85347AE9D5645">
    <w:name w:val="1F99870CD25C412CB8D85347AE9D5645"/>
    <w:rsid w:val="009117A9"/>
  </w:style>
  <w:style w:type="paragraph" w:customStyle="1" w:styleId="6C032BCAE6EF4D70B28168176B7167E3">
    <w:name w:val="6C032BCAE6EF4D70B28168176B7167E3"/>
    <w:rsid w:val="009117A9"/>
  </w:style>
  <w:style w:type="paragraph" w:customStyle="1" w:styleId="84C105FD992D43088F3746E78BB8F0AD">
    <w:name w:val="84C105FD992D43088F3746E78BB8F0AD"/>
    <w:rsid w:val="009117A9"/>
  </w:style>
  <w:style w:type="paragraph" w:customStyle="1" w:styleId="B261721AC6A14DD48333655BDBE12774">
    <w:name w:val="B261721AC6A14DD48333655BDBE12774"/>
    <w:rsid w:val="004D4F9F"/>
  </w:style>
  <w:style w:type="paragraph" w:customStyle="1" w:styleId="6AE3314D62FD44628FB43A7B4F326F22">
    <w:name w:val="6AE3314D62FD44628FB43A7B4F326F22"/>
    <w:rsid w:val="004D4F9F"/>
  </w:style>
  <w:style w:type="paragraph" w:customStyle="1" w:styleId="3710710EDA48420DB2813CFA56195DF6">
    <w:name w:val="3710710EDA48420DB2813CFA56195DF6"/>
    <w:rsid w:val="004D4F9F"/>
  </w:style>
  <w:style w:type="paragraph" w:customStyle="1" w:styleId="8EF4131451064445A9C8AE71E650ABF7">
    <w:name w:val="8EF4131451064445A9C8AE71E650ABF7"/>
    <w:rsid w:val="004D4F9F"/>
  </w:style>
  <w:style w:type="paragraph" w:customStyle="1" w:styleId="76A51B6CD19C42A8A6EAEFE96511D7FE">
    <w:name w:val="76A51B6CD19C42A8A6EAEFE96511D7FE"/>
    <w:rsid w:val="004D4F9F"/>
  </w:style>
  <w:style w:type="paragraph" w:customStyle="1" w:styleId="000D9D44A9E24ECABD0B7F04FD21C1DC">
    <w:name w:val="000D9D44A9E24ECABD0B7F04FD21C1DC"/>
    <w:rsid w:val="004D4F9F"/>
  </w:style>
  <w:style w:type="paragraph" w:customStyle="1" w:styleId="EFC80A0B03C44AA0AB60A702B738D06B">
    <w:name w:val="EFC80A0B03C44AA0AB60A702B738D06B"/>
    <w:rsid w:val="004D4F9F"/>
  </w:style>
  <w:style w:type="paragraph" w:customStyle="1" w:styleId="235E6436B5364CADB0719D37AFE6C2B1">
    <w:name w:val="235E6436B5364CADB0719D37AFE6C2B1"/>
    <w:rsid w:val="004D4F9F"/>
  </w:style>
  <w:style w:type="paragraph" w:customStyle="1" w:styleId="EC059340B14F4BFBA5F6E294C8DEB857">
    <w:name w:val="EC059340B14F4BFBA5F6E294C8DEB857"/>
    <w:rsid w:val="004D4F9F"/>
  </w:style>
  <w:style w:type="paragraph" w:customStyle="1" w:styleId="709C706BDB034429804A43209EAFD50A">
    <w:name w:val="709C706BDB034429804A43209EAFD50A"/>
    <w:rsid w:val="004D4F9F"/>
  </w:style>
  <w:style w:type="paragraph" w:customStyle="1" w:styleId="31D83D0DC82C40A9AF90EB56A575CC8C">
    <w:name w:val="31D83D0DC82C40A9AF90EB56A575CC8C"/>
    <w:rsid w:val="004D4F9F"/>
  </w:style>
  <w:style w:type="paragraph" w:customStyle="1" w:styleId="DF1E22BBE8994524BC4CC8376F5E3323">
    <w:name w:val="DF1E22BBE8994524BC4CC8376F5E3323"/>
    <w:rsid w:val="004D4F9F"/>
  </w:style>
  <w:style w:type="paragraph" w:customStyle="1" w:styleId="0DE936B957C845D993F2543E9079AA0C">
    <w:name w:val="0DE936B957C845D993F2543E9079AA0C"/>
    <w:rsid w:val="004D4F9F"/>
  </w:style>
  <w:style w:type="paragraph" w:customStyle="1" w:styleId="BC5FD039E31549ADBA5E5BD308730FC0">
    <w:name w:val="BC5FD039E31549ADBA5E5BD308730FC0"/>
    <w:rsid w:val="004D4F9F"/>
  </w:style>
  <w:style w:type="paragraph" w:customStyle="1" w:styleId="DC5772C119C94C25B79A923CCE70CB03">
    <w:name w:val="DC5772C119C94C25B79A923CCE70CB03"/>
    <w:rsid w:val="004D4F9F"/>
  </w:style>
  <w:style w:type="paragraph" w:customStyle="1" w:styleId="74B22BA4B9F84096946B6CB00CA005E1">
    <w:name w:val="74B22BA4B9F84096946B6CB00CA005E1"/>
    <w:rsid w:val="004D4F9F"/>
  </w:style>
  <w:style w:type="paragraph" w:customStyle="1" w:styleId="8916F2E085624A9980282C8370C5A5E8">
    <w:name w:val="8916F2E085624A9980282C8370C5A5E8"/>
    <w:rsid w:val="004D4F9F"/>
  </w:style>
  <w:style w:type="paragraph" w:customStyle="1" w:styleId="4C13E5B273574727BB2DBF65C21B1BB7">
    <w:name w:val="4C13E5B273574727BB2DBF65C21B1BB7"/>
    <w:rsid w:val="004D4F9F"/>
  </w:style>
  <w:style w:type="paragraph" w:customStyle="1" w:styleId="EDFD9DD234914DA5A81A77E999917213">
    <w:name w:val="EDFD9DD234914DA5A81A77E999917213"/>
    <w:rsid w:val="004D4F9F"/>
  </w:style>
  <w:style w:type="paragraph" w:customStyle="1" w:styleId="DA514F726525494899C18DE2BB19E32A">
    <w:name w:val="DA514F726525494899C18DE2BB19E32A"/>
    <w:rsid w:val="004D4F9F"/>
  </w:style>
  <w:style w:type="paragraph" w:customStyle="1" w:styleId="16CF15FFA1D244AEA325B6E541194DD3">
    <w:name w:val="16CF15FFA1D244AEA325B6E541194DD3"/>
    <w:rsid w:val="004D4F9F"/>
  </w:style>
  <w:style w:type="paragraph" w:customStyle="1" w:styleId="36BCE9995B784FF0A81D2E701C35C6E0">
    <w:name w:val="36BCE9995B784FF0A81D2E701C35C6E0"/>
    <w:rsid w:val="004D4F9F"/>
  </w:style>
  <w:style w:type="paragraph" w:customStyle="1" w:styleId="B9047D92783F4DD59FCE456EAB754D2A">
    <w:name w:val="B9047D92783F4DD59FCE456EAB754D2A"/>
    <w:rsid w:val="004D4F9F"/>
  </w:style>
  <w:style w:type="paragraph" w:customStyle="1" w:styleId="B1BD5168F1E74EAAB128308EBDCBFC00">
    <w:name w:val="B1BD5168F1E74EAAB128308EBDCBFC00"/>
    <w:rsid w:val="004D4F9F"/>
  </w:style>
  <w:style w:type="paragraph" w:customStyle="1" w:styleId="BFED434D66C94CBF82F05528ED98B470">
    <w:name w:val="BFED434D66C94CBF82F05528ED98B470"/>
    <w:rsid w:val="004D4F9F"/>
  </w:style>
  <w:style w:type="paragraph" w:customStyle="1" w:styleId="391829A725664C71B293329A7F2BBBE5">
    <w:name w:val="391829A725664C71B293329A7F2BBBE5"/>
    <w:rsid w:val="004D4F9F"/>
  </w:style>
  <w:style w:type="paragraph" w:customStyle="1" w:styleId="B9D0F7EC73D44B4B900A98B7B0EB9176">
    <w:name w:val="B9D0F7EC73D44B4B900A98B7B0EB9176"/>
    <w:rsid w:val="004D4F9F"/>
  </w:style>
  <w:style w:type="paragraph" w:customStyle="1" w:styleId="22052A6DA4D14F7EA0FFE4BAEC0A51E9">
    <w:name w:val="22052A6DA4D14F7EA0FFE4BAEC0A51E9"/>
    <w:rsid w:val="004D4F9F"/>
  </w:style>
  <w:style w:type="paragraph" w:customStyle="1" w:styleId="339A06E7474F4A4293173DD2AE718D9C">
    <w:name w:val="339A06E7474F4A4293173DD2AE718D9C"/>
    <w:rsid w:val="004D4F9F"/>
  </w:style>
  <w:style w:type="paragraph" w:customStyle="1" w:styleId="3B616AFFB0374F76B78B41DAB2DD07CE">
    <w:name w:val="3B616AFFB0374F76B78B41DAB2DD07CE"/>
    <w:rsid w:val="004D4F9F"/>
  </w:style>
  <w:style w:type="paragraph" w:customStyle="1" w:styleId="AFC5F1B96FA14963AF19D4997B8B539F">
    <w:name w:val="AFC5F1B96FA14963AF19D4997B8B539F"/>
    <w:rsid w:val="004D4F9F"/>
  </w:style>
  <w:style w:type="paragraph" w:customStyle="1" w:styleId="4548778BE1A84F5C832A129AE067739F">
    <w:name w:val="4548778BE1A84F5C832A129AE067739F"/>
    <w:rsid w:val="004D4F9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51AE37666210EC4AAA0713F1EDEC63F4" ma:contentTypeVersion="5" ma:contentTypeDescription="Create a new document." ma:contentTypeScope="" ma:versionID="5fb1a53b318f2d14f3912f6f033ea4bf">
  <xsd:schema xmlns:xsd="http://www.w3.org/2001/XMLSchema" xmlns:xs="http://www.w3.org/2001/XMLSchema" xmlns:p="http://schemas.microsoft.com/office/2006/metadata/properties" xmlns:ns2="dbfba17f-2584-45df-8cec-5f3aebe63bec" targetNamespace="http://schemas.microsoft.com/office/2006/metadata/properties" ma:root="true" ma:fieldsID="48f40598d2c2fc5ca0650d366767faa7" ns2:_="">
    <xsd:import namespace="dbfba17f-2584-45df-8cec-5f3aebe63bec"/>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bfba17f-2584-45df-8cec-5f3aebe63be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mso-contentType ?>
<SharedContentType xmlns="Microsoft.SharePoint.Taxonomy.ContentTypeSync" SourceId="fcd0bc73-0a02-43df-a384-3b2cd777fd75" ContentTypeId="0x0101" PreviousValue="false"/>
</file>

<file path=customXml/itemProps1.xml><?xml version="1.0" encoding="utf-8"?>
<ds:datastoreItem xmlns:ds="http://schemas.openxmlformats.org/officeDocument/2006/customXml" ds:itemID="{9ED1E4C1-2A19-496F-ACCC-9580D5938620}">
  <ds:schemaRefs>
    <ds:schemaRef ds:uri="http://schemas.openxmlformats.org/officeDocument/2006/bibliography"/>
  </ds:schemaRefs>
</ds:datastoreItem>
</file>

<file path=customXml/itemProps2.xml><?xml version="1.0" encoding="utf-8"?>
<ds:datastoreItem xmlns:ds="http://schemas.openxmlformats.org/officeDocument/2006/customXml" ds:itemID="{735D190C-69EB-4CC5-AA41-723E6924485D}"/>
</file>

<file path=customXml/itemProps3.xml><?xml version="1.0" encoding="utf-8"?>
<ds:datastoreItem xmlns:ds="http://schemas.openxmlformats.org/officeDocument/2006/customXml" ds:itemID="{782E7AF1-D164-49C3-9F98-070A21495CB2}"/>
</file>

<file path=customXml/itemProps4.xml><?xml version="1.0" encoding="utf-8"?>
<ds:datastoreItem xmlns:ds="http://schemas.openxmlformats.org/officeDocument/2006/customXml" ds:itemID="{7A21BC39-B811-45A9-893E-E59694433D97}"/>
</file>

<file path=customXml/itemProps5.xml><?xml version="1.0" encoding="utf-8"?>
<ds:datastoreItem xmlns:ds="http://schemas.openxmlformats.org/officeDocument/2006/customXml" ds:itemID="{800B6F7D-11A4-4523-A2C0-A55C5DDEA91A}"/>
</file>

<file path=docProps/app.xml><?xml version="1.0" encoding="utf-8"?>
<Properties xmlns="http://schemas.openxmlformats.org/officeDocument/2006/extended-properties" xmlns:vt="http://schemas.openxmlformats.org/officeDocument/2006/docPropsVTypes">
  <Template>Normal</Template>
  <TotalTime>534</TotalTime>
  <Pages>13</Pages>
  <Words>1306</Words>
  <Characters>7448</Characters>
  <Application>Microsoft Office Word</Application>
  <DocSecurity>0</DocSecurity>
  <Lines>62</Lines>
  <Paragraphs>17</Paragraphs>
  <ScaleCrop>false</ScaleCrop>
  <HeadingPairs>
    <vt:vector size="2" baseType="variant">
      <vt:variant>
        <vt:lpstr>Title</vt:lpstr>
      </vt:variant>
      <vt:variant>
        <vt:i4>1</vt:i4>
      </vt:variant>
    </vt:vector>
  </HeadingPairs>
  <TitlesOfParts>
    <vt:vector size="1" baseType="lpstr">
      <vt:lpstr/>
    </vt:vector>
  </TitlesOfParts>
  <Company>x</Company>
  <LinksUpToDate>false</LinksUpToDate>
  <CharactersWithSpaces>8737</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marvin</dc:creator>
  <cp:lastModifiedBy>ARGUELLES</cp:lastModifiedBy>
  <cp:revision>167</cp:revision>
  <cp:lastPrinted>2023-01-24T01:56:00Z</cp:lastPrinted>
  <dcterms:created xsi:type="dcterms:W3CDTF">2018-01-11T15:48:00Z</dcterms:created>
  <dcterms:modified xsi:type="dcterms:W3CDTF">2023-01-26T05:52:00Z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2017-06-12T00:00:00Z</vt:filetime>
  </property>
  <property fmtid="{D5CDD505-2E9C-101B-9397-08002B2CF9AE}" pid="3" name="LastSaved">
    <vt:filetime>2018-01-11T00:00:00Z</vt:filetime>
  </property>
  <property fmtid="{D5CDD505-2E9C-101B-9397-08002B2CF9AE}" pid="4" name="ContentTypeId">
    <vt:lpwstr>0x01010051AE37666210EC4AAA0713F1EDEC63F4</vt:lpwstr>
  </property>
  <property fmtid="{D5CDD505-2E9C-101B-9397-08002B2CF9AE}" pid="5" name="MediaServiceImageTags">
    <vt:lpwstr/>
  </property>
</Properties>
</file>