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801600" cy="9601200" type="A3"/>
  <p:notesSz cx="14355763" cy="9926638"/>
  <p:defaultTextStyle>
    <a:defPPr>
      <a:defRPr lang="en-US"/>
    </a:defPPr>
    <a:lvl1pPr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39763" indent="-182563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279525" indent="-365125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919288" indent="-547688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559050" indent="-730250" algn="l" defTabSz="1279525" rtl="0" fontAlgn="base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30" autoAdjust="0"/>
    <p:restoredTop sz="94660"/>
  </p:normalViewPr>
  <p:slideViewPr>
    <p:cSldViewPr>
      <p:cViewPr>
        <p:scale>
          <a:sx n="100" d="100"/>
          <a:sy n="100" d="100"/>
        </p:scale>
        <p:origin x="-198" y="-7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5870F-90BE-4BCD-95F5-8541C402A7DD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CB6C2-02CD-4B67-94F5-CC2CD50224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988A4-875E-4D0F-BFD0-6DC1D650D359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E363E-93BA-47B6-893F-64A91D970A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638B8-46E1-4F0C-8CF2-DECF70D4DDE6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AF39-C1B5-4585-B1D4-44EB502858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053A7-3C8A-4121-B193-B2F4ADAAB55B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35E18-1F05-4C83-8DF2-22298F8C1E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FECA1-4D91-4FB8-962F-954D97737E43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C2230-4158-4B7D-8F3E-BA117C05A2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99DF0-E22D-4896-AE62-B482CFA72B71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086CD-3A55-4FD0-8CCB-4564E75F3C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A56ED-4E55-4D77-95B1-D4778F474AA5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1199-9401-408B-AF0C-75C489BD58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D7265-E71C-4033-91A1-72D5E5F6D181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35968-E842-4CA5-B6DB-5B90CDC8ED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12488-786B-4367-8E47-D5BFAD085AFD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0B187-45F9-435D-8FDD-C18F00C9AC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C6BBF-08EC-462B-AF69-D3444D235741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50F69-B5A0-4B46-98A3-85A1530B8E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5C7ED-97DE-47DC-8645-8F76DCA7C896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AAD27-84A2-48FA-9F18-8A39681389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7517B6-5E0E-4C82-9ECB-E49B57A646C0}" type="datetimeFigureOut">
              <a:rPr lang="en-GB"/>
              <a:pPr>
                <a:defRPr/>
              </a:pPr>
              <a:t>10/02/2017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 defTabSz="1280160" fontAlgn="auto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1E36D6-A617-4DC9-9626-C127F5C9AB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9525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9425" indent="-479425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400050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96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8459638" y="2954338"/>
            <a:ext cx="2808288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Full involvement of young person, parents and carers</a:t>
            </a: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568325" y="263525"/>
            <a:ext cx="11520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400" b="1"/>
              <a:t>Transitional Planning for Young People from Education Resources/Child and Family Social Work to Adult Social Work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1688" y="623888"/>
            <a:ext cx="3311525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Young Person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576264" y="1992288"/>
            <a:ext cx="9577064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4" name="TextBox 9"/>
          <p:cNvSpPr txBox="1">
            <a:spLocks noChangeArrowheads="1"/>
          </p:cNvSpPr>
          <p:nvPr/>
        </p:nvSpPr>
        <p:spPr bwMode="auto">
          <a:xfrm>
            <a:off x="2872060" y="1120775"/>
            <a:ext cx="2160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 dirty="0"/>
              <a:t>Complex Cases</a:t>
            </a:r>
          </a:p>
        </p:txBody>
      </p:sp>
      <p:sp>
        <p:nvSpPr>
          <p:cNvPr id="2055" name="TextBox 10"/>
          <p:cNvSpPr txBox="1">
            <a:spLocks noChangeArrowheads="1"/>
          </p:cNvSpPr>
          <p:nvPr/>
        </p:nvSpPr>
        <p:spPr bwMode="auto">
          <a:xfrm>
            <a:off x="7624936" y="1149350"/>
            <a:ext cx="23764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b="1" dirty="0"/>
              <a:t>Non Complex Cases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574949" y="1989138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78274" y="1989138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07011" y="1989138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20"/>
          <p:cNvSpPr txBox="1">
            <a:spLocks noChangeArrowheads="1"/>
          </p:cNvSpPr>
          <p:nvPr/>
        </p:nvSpPr>
        <p:spPr bwMode="auto">
          <a:xfrm>
            <a:off x="2296344" y="1560513"/>
            <a:ext cx="1079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/>
              <a:t>Social Work</a:t>
            </a:r>
          </a:p>
        </p:txBody>
      </p:sp>
      <p:sp>
        <p:nvSpPr>
          <p:cNvPr id="2060" name="TextBox 21"/>
          <p:cNvSpPr txBox="1">
            <a:spLocks noChangeArrowheads="1"/>
          </p:cNvSpPr>
          <p:nvPr/>
        </p:nvSpPr>
        <p:spPr bwMode="auto">
          <a:xfrm>
            <a:off x="9209112" y="1558925"/>
            <a:ext cx="10795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 dirty="0"/>
              <a:t>Social Work</a:t>
            </a:r>
          </a:p>
        </p:txBody>
      </p:sp>
      <p:sp>
        <p:nvSpPr>
          <p:cNvPr id="2061" name="TextBox 23"/>
          <p:cNvSpPr txBox="1">
            <a:spLocks noChangeArrowheads="1"/>
          </p:cNvSpPr>
          <p:nvPr/>
        </p:nvSpPr>
        <p:spPr bwMode="auto">
          <a:xfrm>
            <a:off x="5622925" y="1541463"/>
            <a:ext cx="1368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 b="1"/>
              <a:t>Education only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5537200" y="1992313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8613626" y="1992313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9810601" y="1992313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1134576" y="1992313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20911" y="2287588"/>
            <a:ext cx="1058863" cy="338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Looked after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at home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24236" y="2287588"/>
            <a:ext cx="1079500" cy="338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Other case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 types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68836" y="2287588"/>
            <a:ext cx="1203325" cy="338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Looked after &amp; accommodated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59588" y="2279650"/>
            <a:ext cx="1058863" cy="339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Looked after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at home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61326" y="2279650"/>
            <a:ext cx="1081087" cy="339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Other case 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types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07513" y="2279650"/>
            <a:ext cx="1201738" cy="339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Looked after &amp; accommodated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81274" y="2944813"/>
            <a:ext cx="2808287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Full involvement of young person, parents and carers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2778274" y="2625725"/>
            <a:ext cx="0" cy="3190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5" idx="2"/>
          </p:cNvCxnSpPr>
          <p:nvPr/>
        </p:nvCxnSpPr>
        <p:spPr>
          <a:xfrm flipH="1">
            <a:off x="3654574" y="2625725"/>
            <a:ext cx="415925" cy="3286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630511" y="2625725"/>
            <a:ext cx="292100" cy="3286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9818538" y="3175000"/>
            <a:ext cx="3175" cy="2301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10220176" y="3175000"/>
            <a:ext cx="266700" cy="2444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8646963" y="2619375"/>
            <a:ext cx="288925" cy="3429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546374" y="3446463"/>
            <a:ext cx="2160587" cy="584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Child and Family Team Leader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liaises with and arranges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quarterly meetings with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Adult Services Team Leader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542188" y="3403600"/>
            <a:ext cx="2735263" cy="584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Child and Family Team Leader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liaises with and arranges 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quarterly meetings with  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Adult Services Team Leader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2778274" y="3165475"/>
            <a:ext cx="0" cy="2762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159274" y="3160713"/>
            <a:ext cx="292100" cy="2714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113111" y="3167063"/>
            <a:ext cx="284163" cy="2857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3908574" y="3505200"/>
            <a:ext cx="908050" cy="460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Resolution arrangement process</a:t>
            </a:r>
          </a:p>
        </p:txBody>
      </p:sp>
      <p:sp>
        <p:nvSpPr>
          <p:cNvPr id="79" name="Flowchart: Decision 78"/>
          <p:cNvSpPr/>
          <p:nvPr/>
        </p:nvSpPr>
        <p:spPr>
          <a:xfrm>
            <a:off x="1000175" y="4297363"/>
            <a:ext cx="1800225" cy="1008062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86" name="TextBox 80"/>
          <p:cNvSpPr txBox="1">
            <a:spLocks noChangeArrowheads="1"/>
          </p:cNvSpPr>
          <p:nvPr/>
        </p:nvSpPr>
        <p:spPr bwMode="auto">
          <a:xfrm>
            <a:off x="1173311" y="4627563"/>
            <a:ext cx="14398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ATL identifies a SW for liaise assessment and planning</a:t>
            </a:r>
          </a:p>
        </p:txBody>
      </p:sp>
      <p:cxnSp>
        <p:nvCxnSpPr>
          <p:cNvPr id="83" name="Straight Connector 82"/>
          <p:cNvCxnSpPr>
            <a:stCxn id="57" idx="3"/>
            <a:endCxn id="78" idx="1"/>
          </p:cNvCxnSpPr>
          <p:nvPr/>
        </p:nvCxnSpPr>
        <p:spPr>
          <a:xfrm flipV="1">
            <a:off x="3706961" y="3735388"/>
            <a:ext cx="201613" cy="31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1900386" y="4022725"/>
            <a:ext cx="0" cy="274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522874" y="4625975"/>
            <a:ext cx="1243012" cy="339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CSW supervision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and budgeting</a:t>
            </a:r>
          </a:p>
        </p:txBody>
      </p:sp>
      <p:cxnSp>
        <p:nvCxnSpPr>
          <p:cNvPr id="90" name="Straight Connector 89"/>
          <p:cNvCxnSpPr/>
          <p:nvPr/>
        </p:nvCxnSpPr>
        <p:spPr>
          <a:xfrm flipV="1">
            <a:off x="2764830" y="4795838"/>
            <a:ext cx="755650" cy="63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625749" y="5564188"/>
            <a:ext cx="576262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C60</a:t>
            </a:r>
          </a:p>
        </p:txBody>
      </p:sp>
      <p:sp>
        <p:nvSpPr>
          <p:cNvPr id="2092" name="TextBox 91"/>
          <p:cNvSpPr txBox="1">
            <a:spLocks noChangeArrowheads="1"/>
          </p:cNvSpPr>
          <p:nvPr/>
        </p:nvSpPr>
        <p:spPr bwMode="auto">
          <a:xfrm>
            <a:off x="2189311" y="5564188"/>
            <a:ext cx="10795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800"/>
              <a:t>forwarded</a:t>
            </a:r>
          </a:p>
        </p:txBody>
      </p:sp>
      <p:cxnSp>
        <p:nvCxnSpPr>
          <p:cNvPr id="93" name="Straight Connector 92"/>
          <p:cNvCxnSpPr/>
          <p:nvPr/>
        </p:nvCxnSpPr>
        <p:spPr>
          <a:xfrm>
            <a:off x="1901974" y="5289550"/>
            <a:ext cx="0" cy="274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9" idx="2"/>
            <a:endCxn id="91" idx="0"/>
          </p:cNvCxnSpPr>
          <p:nvPr/>
        </p:nvCxnSpPr>
        <p:spPr>
          <a:xfrm flipH="1">
            <a:off x="1913880" y="4965700"/>
            <a:ext cx="2230500" cy="5984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071710" y="5943600"/>
            <a:ext cx="2016052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Future planning meeting 2 years before anticipated leaving </a:t>
            </a:r>
            <a:r>
              <a:rPr lang="en-GB" sz="800" dirty="0" smtClean="0">
                <a:latin typeface="Arial" pitchFamily="34" charset="0"/>
                <a:cs typeface="Arial" pitchFamily="34" charset="0"/>
              </a:rPr>
              <a:t>date to be chaired by Child and Family Team Leader</a:t>
            </a: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071710" y="6600800"/>
            <a:ext cx="2016051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Update </a:t>
            </a:r>
            <a:r>
              <a:rPr lang="en-GB" sz="800" dirty="0">
                <a:latin typeface="Arial" pitchFamily="34" charset="0"/>
                <a:cs typeface="Arial" pitchFamily="34" charset="0"/>
              </a:rPr>
              <a:t>C60 </a:t>
            </a:r>
            <a:r>
              <a:rPr lang="en-GB" sz="800" dirty="0" smtClean="0">
                <a:latin typeface="Arial" pitchFamily="34" charset="0"/>
                <a:cs typeface="Arial" pitchFamily="34" charset="0"/>
              </a:rPr>
              <a:t>18 months before anticipated leaving date to Adult Team Leader</a:t>
            </a: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071710" y="7240642"/>
            <a:ext cx="2016051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L10 completed and approved budget 1 year prior to anticipated leaving date</a:t>
            </a: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522913" y="7170042"/>
            <a:ext cx="1670050" cy="338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Adult Services responsible for complaints at this stage</a:t>
            </a:r>
          </a:p>
        </p:txBody>
      </p:sp>
      <p:cxnSp>
        <p:nvCxnSpPr>
          <p:cNvPr id="143" name="Straight Connector 142"/>
          <p:cNvCxnSpPr/>
          <p:nvPr/>
        </p:nvCxnSpPr>
        <p:spPr>
          <a:xfrm flipV="1">
            <a:off x="3075709" y="7373243"/>
            <a:ext cx="2458316" cy="2508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5662613" y="7627242"/>
            <a:ext cx="1406525" cy="460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Unanticipated situation.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Supported young person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Complex and non complex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667375" y="8448550"/>
            <a:ext cx="1381125" cy="338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Leaving date: CSW stays involved  for 12 weeks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5667375" y="8920038"/>
            <a:ext cx="1381125" cy="339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L10 assessment and indicative budget</a:t>
            </a:r>
          </a:p>
        </p:txBody>
      </p:sp>
      <p:cxnSp>
        <p:nvCxnSpPr>
          <p:cNvPr id="155" name="Straight Connector 154"/>
          <p:cNvCxnSpPr/>
          <p:nvPr/>
        </p:nvCxnSpPr>
        <p:spPr>
          <a:xfrm>
            <a:off x="9118451" y="3167063"/>
            <a:ext cx="242887" cy="2381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H="1">
            <a:off x="10728176" y="2632075"/>
            <a:ext cx="366712" cy="3238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 flipH="1">
            <a:off x="9821713" y="2617788"/>
            <a:ext cx="3175" cy="3381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7" name="TextBox 171"/>
          <p:cNvSpPr txBox="1">
            <a:spLocks noChangeArrowheads="1"/>
          </p:cNvSpPr>
          <p:nvPr/>
        </p:nvSpPr>
        <p:spPr bwMode="auto">
          <a:xfrm>
            <a:off x="2863999" y="4584700"/>
            <a:ext cx="576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Liaise</a:t>
            </a:r>
          </a:p>
        </p:txBody>
      </p:sp>
      <p:sp>
        <p:nvSpPr>
          <p:cNvPr id="173" name="Flowchart: Decision 172"/>
          <p:cNvSpPr/>
          <p:nvPr/>
        </p:nvSpPr>
        <p:spPr>
          <a:xfrm>
            <a:off x="7984976" y="4284663"/>
            <a:ext cx="1800225" cy="1008062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09" name="TextBox 173"/>
          <p:cNvSpPr txBox="1">
            <a:spLocks noChangeArrowheads="1"/>
          </p:cNvSpPr>
          <p:nvPr/>
        </p:nvSpPr>
        <p:spPr bwMode="auto">
          <a:xfrm>
            <a:off x="8158013" y="4627563"/>
            <a:ext cx="14398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ATL identifies a SW for liaise assessment </a:t>
            </a:r>
          </a:p>
          <a:p>
            <a:pPr algn="ctr"/>
            <a:r>
              <a:rPr lang="en-GB" sz="800"/>
              <a:t>and planning</a:t>
            </a:r>
          </a:p>
        </p:txBody>
      </p:sp>
      <p:cxnSp>
        <p:nvCxnSpPr>
          <p:cNvPr id="175" name="Straight Connector 174"/>
          <p:cNvCxnSpPr/>
          <p:nvPr/>
        </p:nvCxnSpPr>
        <p:spPr>
          <a:xfrm flipH="1">
            <a:off x="8878738" y="3984625"/>
            <a:ext cx="3175" cy="3143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10375751" y="4513263"/>
            <a:ext cx="1243012" cy="584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800" dirty="0">
              <a:latin typeface="Arial" pitchFamily="34" charset="0"/>
              <a:cs typeface="Arial" pitchFamily="34" charset="0"/>
            </a:endParaRP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CSW supervision 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and budgeting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7" name="Straight Connector 176"/>
          <p:cNvCxnSpPr/>
          <p:nvPr/>
        </p:nvCxnSpPr>
        <p:spPr>
          <a:xfrm>
            <a:off x="9785176" y="4787900"/>
            <a:ext cx="600075" cy="31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3" name="TextBox 177"/>
          <p:cNvSpPr txBox="1">
            <a:spLocks noChangeArrowheads="1"/>
          </p:cNvSpPr>
          <p:nvPr/>
        </p:nvSpPr>
        <p:spPr bwMode="auto">
          <a:xfrm>
            <a:off x="9766151" y="4570413"/>
            <a:ext cx="5762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Liaise</a:t>
            </a:r>
          </a:p>
        </p:txBody>
      </p:sp>
      <p:cxnSp>
        <p:nvCxnSpPr>
          <p:cNvPr id="184" name="Straight Connector 183"/>
          <p:cNvCxnSpPr/>
          <p:nvPr/>
        </p:nvCxnSpPr>
        <p:spPr>
          <a:xfrm>
            <a:off x="10998051" y="3984625"/>
            <a:ext cx="0" cy="5349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/>
          <p:cNvSpPr txBox="1"/>
          <p:nvPr/>
        </p:nvSpPr>
        <p:spPr>
          <a:xfrm>
            <a:off x="8542188" y="5622925"/>
            <a:ext cx="2879725" cy="3381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Future planning meeting and process Chair – Child  Family Team Leader 1 year before anticipated leaving date</a:t>
            </a:r>
          </a:p>
        </p:txBody>
      </p:sp>
      <p:cxnSp>
        <p:nvCxnSpPr>
          <p:cNvPr id="187" name="Straight Connector 186"/>
          <p:cNvCxnSpPr/>
          <p:nvPr/>
        </p:nvCxnSpPr>
        <p:spPr>
          <a:xfrm>
            <a:off x="9261326" y="5087938"/>
            <a:ext cx="427037" cy="5286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>
            <a:stCxn id="176" idx="2"/>
          </p:cNvCxnSpPr>
          <p:nvPr/>
        </p:nvCxnSpPr>
        <p:spPr>
          <a:xfrm flipH="1">
            <a:off x="10342413" y="5097463"/>
            <a:ext cx="655638" cy="5318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/>
          <p:cNvSpPr txBox="1"/>
          <p:nvPr/>
        </p:nvSpPr>
        <p:spPr>
          <a:xfrm>
            <a:off x="9045426" y="6121400"/>
            <a:ext cx="1944687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Proportionate FPP Meetings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9045426" y="6538913"/>
            <a:ext cx="1944687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Update </a:t>
            </a:r>
            <a:r>
              <a:rPr lang="en-GB" sz="800" dirty="0" smtClean="0">
                <a:latin typeface="Arial" pitchFamily="34" charset="0"/>
                <a:cs typeface="Arial" pitchFamily="34" charset="0"/>
              </a:rPr>
              <a:t>C60 1 year before anticipated leaving date to Adult Team Leader</a:t>
            </a: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8973988" y="7176392"/>
            <a:ext cx="2087563" cy="339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L10 completed and approved budget 6 months prior to anticipated leaving date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8829526" y="8422903"/>
            <a:ext cx="2447925" cy="338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Leaving date:  Case transferred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to Adult Services. Closed off to Child and Family</a:t>
            </a:r>
          </a:p>
        </p:txBody>
      </p:sp>
      <p:cxnSp>
        <p:nvCxnSpPr>
          <p:cNvPr id="207" name="Straight Connector 206"/>
          <p:cNvCxnSpPr>
            <a:endCxn id="195" idx="1"/>
          </p:cNvCxnSpPr>
          <p:nvPr/>
        </p:nvCxnSpPr>
        <p:spPr>
          <a:xfrm flipV="1">
            <a:off x="7196138" y="7346255"/>
            <a:ext cx="1777850" cy="1746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176838" y="2281238"/>
            <a:ext cx="2232025" cy="4603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Annual June meeting: 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Young person identified 1 year in advance of anticipated leaving school date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392738" y="3065463"/>
            <a:ext cx="1871662" cy="3381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S A A provided by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Education Resources</a:t>
            </a:r>
          </a:p>
        </p:txBody>
      </p:sp>
      <p:sp>
        <p:nvSpPr>
          <p:cNvPr id="80" name="Flowchart: Decision 79"/>
          <p:cNvSpPr/>
          <p:nvPr/>
        </p:nvSpPr>
        <p:spPr>
          <a:xfrm>
            <a:off x="5402263" y="3692525"/>
            <a:ext cx="1800225" cy="1008063"/>
          </a:xfrm>
          <a:prstGeom prst="flowChartDecision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26" name="TextBox 173"/>
          <p:cNvSpPr txBox="1">
            <a:spLocks noChangeArrowheads="1"/>
          </p:cNvSpPr>
          <p:nvPr/>
        </p:nvSpPr>
        <p:spPr bwMode="auto">
          <a:xfrm>
            <a:off x="5575300" y="3997325"/>
            <a:ext cx="14398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 dirty="0"/>
              <a:t>Adult Services Team Leader allocates </a:t>
            </a:r>
          </a:p>
          <a:p>
            <a:pPr algn="ctr"/>
            <a:r>
              <a:rPr lang="en-GB" sz="800" dirty="0"/>
              <a:t>Social Worker</a:t>
            </a:r>
          </a:p>
        </p:txBody>
      </p:sp>
      <p:cxnSp>
        <p:nvCxnSpPr>
          <p:cNvPr id="82" name="Straight Connector 81"/>
          <p:cNvCxnSpPr/>
          <p:nvPr/>
        </p:nvCxnSpPr>
        <p:spPr>
          <a:xfrm>
            <a:off x="6283325" y="3402013"/>
            <a:ext cx="9525" cy="3000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6275388" y="2746375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300788" y="4702175"/>
            <a:ext cx="9525" cy="3000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321300" y="4999038"/>
            <a:ext cx="2087563" cy="2159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L10 completed and approved budget</a:t>
            </a:r>
          </a:p>
        </p:txBody>
      </p:sp>
      <p:cxnSp>
        <p:nvCxnSpPr>
          <p:cNvPr id="87" name="Straight Connector 86"/>
          <p:cNvCxnSpPr/>
          <p:nvPr/>
        </p:nvCxnSpPr>
        <p:spPr>
          <a:xfrm>
            <a:off x="6310313" y="5214938"/>
            <a:ext cx="3175" cy="2333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321300" y="5449888"/>
            <a:ext cx="208756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WINTER Sept – Dec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Progress Meeting (Education and Adult Fieldwork Management)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33" name="TextBox 171"/>
          <p:cNvSpPr txBox="1">
            <a:spLocks noChangeArrowheads="1"/>
          </p:cNvSpPr>
          <p:nvPr/>
        </p:nvSpPr>
        <p:spPr bwMode="auto">
          <a:xfrm>
            <a:off x="6146800" y="8146355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C60</a:t>
            </a:r>
          </a:p>
        </p:txBody>
      </p:sp>
      <p:sp>
        <p:nvSpPr>
          <p:cNvPr id="2134" name="TextBox 171"/>
          <p:cNvSpPr txBox="1">
            <a:spLocks noChangeArrowheads="1"/>
          </p:cNvSpPr>
          <p:nvPr/>
        </p:nvSpPr>
        <p:spPr bwMode="auto">
          <a:xfrm>
            <a:off x="5608638" y="815588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 dirty="0"/>
              <a:t>C&amp;F</a:t>
            </a:r>
          </a:p>
        </p:txBody>
      </p:sp>
      <p:sp>
        <p:nvSpPr>
          <p:cNvPr id="2135" name="TextBox 171"/>
          <p:cNvSpPr txBox="1">
            <a:spLocks noChangeArrowheads="1"/>
          </p:cNvSpPr>
          <p:nvPr/>
        </p:nvSpPr>
        <p:spPr bwMode="auto">
          <a:xfrm>
            <a:off x="6689725" y="8136830"/>
            <a:ext cx="431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ASW</a:t>
            </a:r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6051550" y="8086030"/>
            <a:ext cx="1588" cy="35947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337300" y="8780338"/>
            <a:ext cx="0" cy="1381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>
            <a:off x="1903561" y="6388075"/>
            <a:ext cx="3175" cy="2222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H="1">
            <a:off x="1903561" y="7058842"/>
            <a:ext cx="1588" cy="1952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1903561" y="5773738"/>
            <a:ext cx="3175" cy="1746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1900052" y="7581900"/>
            <a:ext cx="3509" cy="8614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V="1">
            <a:off x="2297113" y="8618041"/>
            <a:ext cx="3370262" cy="31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9999513" y="5964238"/>
            <a:ext cx="1588" cy="1508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10002688" y="6337300"/>
            <a:ext cx="3175" cy="2016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>
            <a:off x="9999023" y="6873875"/>
            <a:ext cx="490" cy="2988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9996338" y="7516117"/>
            <a:ext cx="14561" cy="9034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4888632" y="1344216"/>
            <a:ext cx="2808312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7048500" y="1982788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6267450" y="1023938"/>
            <a:ext cx="0" cy="320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880123" y="1455738"/>
            <a:ext cx="0" cy="5365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" name="TextBox 171"/>
          <p:cNvSpPr txBox="1">
            <a:spLocks noChangeArrowheads="1"/>
          </p:cNvSpPr>
          <p:nvPr/>
        </p:nvSpPr>
        <p:spPr bwMode="auto">
          <a:xfrm>
            <a:off x="5176838" y="1776413"/>
            <a:ext cx="6477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Complex</a:t>
            </a:r>
          </a:p>
        </p:txBody>
      </p:sp>
      <p:sp>
        <p:nvSpPr>
          <p:cNvPr id="2153" name="TextBox 171"/>
          <p:cNvSpPr txBox="1">
            <a:spLocks noChangeArrowheads="1"/>
          </p:cNvSpPr>
          <p:nvPr/>
        </p:nvSpPr>
        <p:spPr bwMode="auto">
          <a:xfrm>
            <a:off x="6616700" y="1776413"/>
            <a:ext cx="936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00"/>
              <a:t>Non Complex</a:t>
            </a:r>
          </a:p>
        </p:txBody>
      </p:sp>
      <p:cxnSp>
        <p:nvCxnSpPr>
          <p:cNvPr id="142" name="Straight Connector 141"/>
          <p:cNvCxnSpPr/>
          <p:nvPr/>
        </p:nvCxnSpPr>
        <p:spPr>
          <a:xfrm flipH="1">
            <a:off x="6619875" y="8087617"/>
            <a:ext cx="3175" cy="3610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145" idx="3"/>
            <a:endCxn id="196" idx="1"/>
          </p:cNvCxnSpPr>
          <p:nvPr/>
        </p:nvCxnSpPr>
        <p:spPr>
          <a:xfrm flipV="1">
            <a:off x="7048500" y="8591972"/>
            <a:ext cx="1781026" cy="2564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784176" y="8444884"/>
            <a:ext cx="2376934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Leaving date:  Case transferred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to Adult Services. Closed off to Child and Family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320680" y="6168752"/>
            <a:ext cx="208756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SPRING end Mar – beg. Apr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Finalisation meeting </a:t>
            </a:r>
          </a:p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 smtClean="0">
                <a:latin typeface="Arial" pitchFamily="34" charset="0"/>
                <a:cs typeface="Arial" pitchFamily="34" charset="0"/>
              </a:rPr>
              <a:t>(Education and Adult Fieldwork Management)</a:t>
            </a:r>
            <a:endParaRPr lang="en-GB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320680" y="6888832"/>
            <a:ext cx="2087563" cy="214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latin typeface="Arial" pitchFamily="34" charset="0"/>
                <a:cs typeface="Arial" pitchFamily="34" charset="0"/>
              </a:rPr>
              <a:t>Anticipated school leaving date</a:t>
            </a:r>
          </a:p>
        </p:txBody>
      </p:sp>
      <p:cxnSp>
        <p:nvCxnSpPr>
          <p:cNvPr id="159" name="Straight Connector 158"/>
          <p:cNvCxnSpPr/>
          <p:nvPr/>
        </p:nvCxnSpPr>
        <p:spPr>
          <a:xfrm>
            <a:off x="8705056" y="1466287"/>
            <a:ext cx="0" cy="5365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0" y="912889"/>
            <a:ext cx="7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Timeframe</a:t>
            </a:r>
          </a:p>
        </p:txBody>
      </p:sp>
      <p:cxnSp>
        <p:nvCxnSpPr>
          <p:cNvPr id="164" name="Straight Connector 163"/>
          <p:cNvCxnSpPr/>
          <p:nvPr/>
        </p:nvCxnSpPr>
        <p:spPr>
          <a:xfrm>
            <a:off x="712168" y="1200200"/>
            <a:ext cx="0" cy="81369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0" y="3360440"/>
            <a:ext cx="7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Rolling meetings scheduled quarterly</a:t>
            </a:r>
            <a:endParaRPr lang="en-GB" sz="800" dirty="0"/>
          </a:p>
        </p:txBody>
      </p:sp>
      <p:sp>
        <p:nvSpPr>
          <p:cNvPr id="168" name="TextBox 167"/>
          <p:cNvSpPr txBox="1"/>
          <p:nvPr/>
        </p:nvSpPr>
        <p:spPr>
          <a:xfrm>
            <a:off x="0" y="5880720"/>
            <a:ext cx="786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2 years before anticipated leaving date</a:t>
            </a:r>
            <a:endParaRPr lang="en-GB" sz="800" dirty="0"/>
          </a:p>
        </p:txBody>
      </p:sp>
      <p:sp>
        <p:nvSpPr>
          <p:cNvPr id="169" name="TextBox 168"/>
          <p:cNvSpPr txBox="1"/>
          <p:nvPr/>
        </p:nvSpPr>
        <p:spPr>
          <a:xfrm>
            <a:off x="2721" y="7161877"/>
            <a:ext cx="786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1 year before anticipated leaving date</a:t>
            </a:r>
            <a:endParaRPr lang="en-GB" sz="800" dirty="0"/>
          </a:p>
        </p:txBody>
      </p:sp>
      <p:cxnSp>
        <p:nvCxnSpPr>
          <p:cNvPr id="174" name="Straight Connector 173"/>
          <p:cNvCxnSpPr/>
          <p:nvPr/>
        </p:nvCxnSpPr>
        <p:spPr>
          <a:xfrm>
            <a:off x="702259" y="3657600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>
            <a:off x="712168" y="6168752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/>
          <p:cNvCxnSpPr/>
          <p:nvPr/>
        </p:nvCxnSpPr>
        <p:spPr>
          <a:xfrm>
            <a:off x="719483" y="7392888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11870573" y="1065289"/>
            <a:ext cx="7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Timeframe</a:t>
            </a:r>
          </a:p>
        </p:txBody>
      </p:sp>
      <p:cxnSp>
        <p:nvCxnSpPr>
          <p:cNvPr id="198" name="Straight Connector 197"/>
          <p:cNvCxnSpPr/>
          <p:nvPr/>
        </p:nvCxnSpPr>
        <p:spPr>
          <a:xfrm>
            <a:off x="11883317" y="1200200"/>
            <a:ext cx="0" cy="81369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/>
          <p:cNvSpPr txBox="1"/>
          <p:nvPr/>
        </p:nvSpPr>
        <p:spPr>
          <a:xfrm>
            <a:off x="11870573" y="5520680"/>
            <a:ext cx="786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1 year before anticipated leaving date</a:t>
            </a:r>
            <a:endParaRPr lang="en-GB" sz="800" dirty="0"/>
          </a:p>
        </p:txBody>
      </p:sp>
      <p:sp>
        <p:nvSpPr>
          <p:cNvPr id="201" name="TextBox 200"/>
          <p:cNvSpPr txBox="1"/>
          <p:nvPr/>
        </p:nvSpPr>
        <p:spPr>
          <a:xfrm>
            <a:off x="11873294" y="6518159"/>
            <a:ext cx="786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1 year before anticipated leaving date</a:t>
            </a:r>
            <a:endParaRPr lang="en-GB" sz="800" dirty="0"/>
          </a:p>
        </p:txBody>
      </p:sp>
      <p:cxnSp>
        <p:nvCxnSpPr>
          <p:cNvPr id="202" name="Straight Connector 201"/>
          <p:cNvCxnSpPr/>
          <p:nvPr/>
        </p:nvCxnSpPr>
        <p:spPr>
          <a:xfrm>
            <a:off x="11657384" y="3680371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11667293" y="5808712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>
            <a:off x="11674608" y="6749170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11881320" y="3423737"/>
            <a:ext cx="7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Rolling meetings scheduled quarterly</a:t>
            </a:r>
            <a:endParaRPr lang="en-GB" sz="800" dirty="0"/>
          </a:p>
        </p:txBody>
      </p:sp>
      <p:sp>
        <p:nvSpPr>
          <p:cNvPr id="206" name="TextBox 205"/>
          <p:cNvSpPr txBox="1"/>
          <p:nvPr/>
        </p:nvSpPr>
        <p:spPr>
          <a:xfrm>
            <a:off x="11856070" y="7147247"/>
            <a:ext cx="786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6 months before anticipated leaving date</a:t>
            </a:r>
            <a:endParaRPr lang="en-GB" sz="800" dirty="0"/>
          </a:p>
        </p:txBody>
      </p:sp>
      <p:cxnSp>
        <p:nvCxnSpPr>
          <p:cNvPr id="208" name="Straight Connector 207"/>
          <p:cNvCxnSpPr/>
          <p:nvPr/>
        </p:nvCxnSpPr>
        <p:spPr>
          <a:xfrm>
            <a:off x="11668017" y="7378258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712168" y="6888832"/>
            <a:ext cx="2194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0" y="6600800"/>
            <a:ext cx="7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/>
              <a:t>18 months before anticipated leaving date</a:t>
            </a:r>
            <a:endParaRPr lang="en-GB" sz="800" dirty="0"/>
          </a:p>
        </p:txBody>
      </p:sp>
      <p:cxnSp>
        <p:nvCxnSpPr>
          <p:cNvPr id="163" name="Straight Connector 162"/>
          <p:cNvCxnSpPr/>
          <p:nvPr/>
        </p:nvCxnSpPr>
        <p:spPr>
          <a:xfrm>
            <a:off x="6328792" y="6024736"/>
            <a:ext cx="0" cy="14401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6328792" y="6744816"/>
            <a:ext cx="0" cy="14401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404</Words>
  <Application>Microsoft Office PowerPoint</Application>
  <PresentationFormat>A3 Paper (297x420 mm)</PresentationFormat>
  <Paragraphs>85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South Lanarkshire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cavinua</dc:creator>
  <cp:lastModifiedBy>singha</cp:lastModifiedBy>
  <cp:revision>52</cp:revision>
  <dcterms:created xsi:type="dcterms:W3CDTF">2016-12-02T10:32:44Z</dcterms:created>
  <dcterms:modified xsi:type="dcterms:W3CDTF">2017-02-10T09:35:52Z</dcterms:modified>
</cp:coreProperties>
</file>